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18"/>
  </p:notesMasterIdLst>
  <p:handoutMasterIdLst>
    <p:handoutMasterId r:id="rId19"/>
  </p:handoutMasterIdLst>
  <p:sldIdLst>
    <p:sldId id="294" r:id="rId5"/>
    <p:sldId id="322" r:id="rId6"/>
    <p:sldId id="333" r:id="rId7"/>
    <p:sldId id="332" r:id="rId8"/>
    <p:sldId id="340" r:id="rId9"/>
    <p:sldId id="341" r:id="rId10"/>
    <p:sldId id="330" r:id="rId11"/>
    <p:sldId id="334" r:id="rId12"/>
    <p:sldId id="342" r:id="rId13"/>
    <p:sldId id="328" r:id="rId14"/>
    <p:sldId id="339" r:id="rId15"/>
    <p:sldId id="329" r:id="rId16"/>
    <p:sldId id="311" r:id="rId17"/>
  </p:sldIdLst>
  <p:sldSz cx="12192000" cy="6858000"/>
  <p:notesSz cx="6950075" cy="9236075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7AF"/>
    <a:srgbClr val="6264A7"/>
    <a:srgbClr val="7667DE"/>
    <a:srgbClr val="027AD6"/>
    <a:srgbClr val="115B82"/>
    <a:srgbClr val="F05D23"/>
    <a:srgbClr val="EA6F25"/>
    <a:srgbClr val="1F4E79"/>
    <a:srgbClr val="163856"/>
    <a:srgbClr val="DD4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7" autoAdjust="0"/>
    <p:restoredTop sz="52555" autoAdjust="0"/>
  </p:normalViewPr>
  <p:slideViewPr>
    <p:cSldViewPr snapToGrid="0">
      <p:cViewPr varScale="1">
        <p:scale>
          <a:sx n="60" d="100"/>
          <a:sy n="60" d="100"/>
        </p:scale>
        <p:origin x="243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9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4243D-81DF-4EC0-B5E3-6F9312183DBD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53637-A19C-431B-AC37-D6121EE29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93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4CF2310-F794-4C1F-A2D1-01A84A026512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7616F30-4EEF-406F-85B1-76A68FB62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9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16F30-4EEF-406F-85B1-76A68FB62EA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74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34480" indent="-28249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9970" indent="-22599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81958" indent="-22599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33946" indent="-22599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AA81077-2437-4F29-994A-997EA2F157D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5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16F30-4EEF-406F-85B1-76A68FB62EA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71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aseline="0" dirty="0"/>
              <a:t>At this time I will turn my attention to any questions entered into the webinar panel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34480" indent="-28249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9970" indent="-22599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81958" indent="-22599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33946" indent="-22599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AA81077-2437-4F29-994A-997EA2F157D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89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3263" y="1154113"/>
            <a:ext cx="5543550" cy="3117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27" indent="-285741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2965" indent="-2285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151" indent="-2285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336" indent="-2285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522" indent="-228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707" indent="-228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8893" indent="-228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079" indent="-228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BB25BD7-B206-4966-9E4D-3EDE103BAF2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6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will sent Starbucks gift card for Canadian attendees and Dunkin donuts for Americans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16F30-4EEF-406F-85B1-76A68FB62EA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5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16F30-4EEF-406F-85B1-76A68FB62EA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9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16F30-4EEF-406F-85B1-76A68FB62EA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23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why is collaboration so crucial? </a:t>
            </a:r>
          </a:p>
          <a:p>
            <a:endParaRPr lang="en-US" dirty="0"/>
          </a:p>
          <a:p>
            <a:r>
              <a:rPr lang="en-US" dirty="0"/>
              <a:t>The way companies work is changing. It’s faster-paced combined with higher pressure. There’s a sense that everything is needed immediately. The ability for more people across teams to collaborate on projects at the same time, the faster the results.</a:t>
            </a:r>
          </a:p>
          <a:p>
            <a:endParaRPr lang="en-US" dirty="0"/>
          </a:p>
          <a:p>
            <a:r>
              <a:rPr lang="en-US" dirty="0"/>
              <a:t>Also, in a modern work environment, remote working is key. These days, employees need to be able to share information instantly wherever they are. With Microsoft Teams, your staff can work together on a secure system while having the freedom they desire.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We can see how important collaboration is for today’s workforce as more and more people are adopting Microsoft Teams. Microsoft Teams is a hub for teamwork, a chat-based workspace that enables teams to be more productive by giving them a single and secure location, bringing together everything a team needs: chats, meetings, calls, files, and tools.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16F30-4EEF-406F-85B1-76A68FB62EA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8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16F30-4EEF-406F-85B1-76A68FB62EA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73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16F30-4EEF-406F-85B1-76A68FB62EA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2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16F30-4EEF-406F-85B1-76A68FB62EA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14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16F30-4EEF-406F-85B1-76A68FB62EA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3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4494" y="63005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1F4E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crgroup.com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44CC01-004E-4AD8-BE7A-88C538B57FAC}"/>
              </a:ext>
            </a:extLst>
          </p:cNvPr>
          <p:cNvSpPr/>
          <p:nvPr userDrawn="1"/>
        </p:nvSpPr>
        <p:spPr>
          <a:xfrm>
            <a:off x="1" y="5617030"/>
            <a:ext cx="12192000" cy="1265462"/>
          </a:xfrm>
          <a:prstGeom prst="rect">
            <a:avLst/>
          </a:prstGeom>
          <a:solidFill>
            <a:srgbClr val="55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61629C-1742-4E98-892B-3910C8F53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1" y="5851474"/>
            <a:ext cx="1653948" cy="576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EA8919-87A3-47B5-AECE-6421BA629B97}"/>
              </a:ext>
            </a:extLst>
          </p:cNvPr>
          <p:cNvSpPr txBox="1"/>
          <p:nvPr userDrawn="1"/>
        </p:nvSpPr>
        <p:spPr>
          <a:xfrm>
            <a:off x="8116043" y="6233609"/>
            <a:ext cx="3821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crgroup.com/teams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DEB400-6464-4644-B5B9-ABFF4C20C9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86" y="5735713"/>
            <a:ext cx="2122664" cy="7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6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4672"/>
            <a:ext cx="10515600" cy="597408"/>
          </a:xfrm>
        </p:spPr>
        <p:txBody>
          <a:bodyPr>
            <a:normAutofit/>
          </a:bodyPr>
          <a:lstStyle>
            <a:lvl1pPr>
              <a:defRPr sz="3500">
                <a:solidFill>
                  <a:srgbClr val="DD4F0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536"/>
            <a:ext cx="10515600" cy="45554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685B9-1CAB-45EE-9236-BBD869A2CA1C}"/>
              </a:ext>
            </a:extLst>
          </p:cNvPr>
          <p:cNvSpPr/>
          <p:nvPr userDrawn="1"/>
        </p:nvSpPr>
        <p:spPr>
          <a:xfrm>
            <a:off x="1" y="5617030"/>
            <a:ext cx="12192000" cy="1265462"/>
          </a:xfrm>
          <a:prstGeom prst="rect">
            <a:avLst/>
          </a:prstGeom>
          <a:solidFill>
            <a:srgbClr val="55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1" y="5851474"/>
            <a:ext cx="1653948" cy="576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4A4DE3-BBAB-44D1-BA6C-E11BA3C8185A}"/>
              </a:ext>
            </a:extLst>
          </p:cNvPr>
          <p:cNvSpPr txBox="1"/>
          <p:nvPr userDrawn="1"/>
        </p:nvSpPr>
        <p:spPr>
          <a:xfrm>
            <a:off x="8116043" y="6233609"/>
            <a:ext cx="3821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crgroup.com/teams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A17DF5-65A1-4349-A383-1874DD46D7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86" y="5735713"/>
            <a:ext cx="2122664" cy="7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5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4494" y="63005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1F4E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crgroup.com</a:t>
            </a:r>
          </a:p>
        </p:txBody>
      </p:sp>
    </p:spTree>
    <p:extLst>
      <p:ext uri="{BB962C8B-B14F-4D97-AF65-F5344CB8AC3E}">
        <p14:creationId xmlns:p14="http://schemas.microsoft.com/office/powerpoint/2010/main" val="105903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4494" y="63005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1F4E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crgroup.com</a:t>
            </a:r>
          </a:p>
        </p:txBody>
      </p:sp>
    </p:spTree>
    <p:extLst>
      <p:ext uri="{BB962C8B-B14F-4D97-AF65-F5344CB8AC3E}">
        <p14:creationId xmlns:p14="http://schemas.microsoft.com/office/powerpoint/2010/main" val="164169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94494" y="63005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1F4E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crgroup.com</a:t>
            </a:r>
          </a:p>
        </p:txBody>
      </p:sp>
    </p:spTree>
    <p:extLst>
      <p:ext uri="{BB962C8B-B14F-4D97-AF65-F5344CB8AC3E}">
        <p14:creationId xmlns:p14="http://schemas.microsoft.com/office/powerpoint/2010/main" val="17172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" y="840613"/>
            <a:ext cx="10515600" cy="817499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4494" y="63005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1F4E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crgroup.com</a:t>
            </a:r>
          </a:p>
        </p:txBody>
      </p:sp>
    </p:spTree>
    <p:extLst>
      <p:ext uri="{BB962C8B-B14F-4D97-AF65-F5344CB8AC3E}">
        <p14:creationId xmlns:p14="http://schemas.microsoft.com/office/powerpoint/2010/main" val="235587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4494" y="63005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1F4E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crgroup.com</a:t>
            </a:r>
          </a:p>
        </p:txBody>
      </p:sp>
    </p:spTree>
    <p:extLst>
      <p:ext uri="{BB962C8B-B14F-4D97-AF65-F5344CB8AC3E}">
        <p14:creationId xmlns:p14="http://schemas.microsoft.com/office/powerpoint/2010/main" val="247108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4494" y="63005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1F4E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www.crgroup.com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974"/>
            <a:ext cx="12192000" cy="709397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-235974"/>
            <a:ext cx="12192000" cy="7093974"/>
          </a:xfrm>
          <a:prstGeom prst="rect">
            <a:avLst/>
          </a:prstGeom>
          <a:solidFill>
            <a:srgbClr val="163856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3816" y="840613"/>
            <a:ext cx="6884842" cy="81749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http://portal/MarketingDivision/Logos/CRG%20Logos/crg-logo-w-outli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700" y="5975941"/>
            <a:ext cx="1454685" cy="50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4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881744"/>
            <a:ext cx="10515600" cy="439547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94494" y="630050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crgroup.com</a:t>
            </a:r>
          </a:p>
        </p:txBody>
      </p:sp>
    </p:spTree>
    <p:extLst>
      <p:ext uri="{BB962C8B-B14F-4D97-AF65-F5344CB8AC3E}">
        <p14:creationId xmlns:p14="http://schemas.microsoft.com/office/powerpoint/2010/main" val="48592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23836" y="6481647"/>
            <a:ext cx="7699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i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© 2018 Corporate</a:t>
            </a:r>
            <a:r>
              <a:rPr lang="en-US" sz="900" i="1" baseline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Renaissance Group. Any unauthorized  use, disclosure, or distribution is prohibited.</a:t>
            </a:r>
            <a:endParaRPr lang="en-US" sz="900" i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2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61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>
              <a:lumMod val="50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9" y="1"/>
            <a:ext cx="12197510" cy="32055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B685B9-1CAB-45EE-9236-BBD869A2CA1C}"/>
              </a:ext>
            </a:extLst>
          </p:cNvPr>
          <p:cNvSpPr/>
          <p:nvPr/>
        </p:nvSpPr>
        <p:spPr>
          <a:xfrm>
            <a:off x="0" y="-472"/>
            <a:ext cx="12192000" cy="3205536"/>
          </a:xfrm>
          <a:prstGeom prst="rect">
            <a:avLst/>
          </a:prstGeom>
          <a:solidFill>
            <a:srgbClr val="7667DE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370" y="3568654"/>
            <a:ext cx="5704886" cy="181917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Microsoft Teams: </a:t>
            </a:r>
            <a:br>
              <a:rPr lang="en-US" sz="4000" dirty="0"/>
            </a:br>
            <a:r>
              <a:rPr lang="en-US" sz="4000" dirty="0"/>
              <a:t>The Future of Collaboration, Today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3520F-7C45-40AB-BBE8-50F605F72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37" y="2311684"/>
            <a:ext cx="6175963" cy="331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31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329503" y="2214125"/>
            <a:ext cx="9532993" cy="1498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rgbClr val="DD4F05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CA" sz="4400" dirty="0"/>
              <a:t>Let’s take a look! </a:t>
            </a:r>
          </a:p>
        </p:txBody>
      </p:sp>
    </p:spTree>
    <p:extLst>
      <p:ext uri="{BB962C8B-B14F-4D97-AF65-F5344CB8AC3E}">
        <p14:creationId xmlns:p14="http://schemas.microsoft.com/office/powerpoint/2010/main" val="51915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E12D-3024-4EB4-8213-077D79D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79184-2DA7-4ACA-8DD9-6E2F5E750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537"/>
            <a:ext cx="6603999" cy="2642554"/>
          </a:xfrm>
        </p:spPr>
        <p:txBody>
          <a:bodyPr>
            <a:normAutofit/>
          </a:bodyPr>
          <a:lstStyle/>
          <a:p>
            <a:pPr fontAlgn="base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Microsoft Teams is </a:t>
            </a:r>
            <a:r>
              <a:rPr lang="en-US" sz="2200" i="1" u="sng" dirty="0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collaboration tool </a:t>
            </a:r>
          </a:p>
          <a:p>
            <a:pPr fontAlgn="base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It is built on and integrates with many different Microsoft products</a:t>
            </a:r>
          </a:p>
          <a:p>
            <a:pPr fontAlgn="base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Microsoft Teams is experiencing incredible growth so expect new functions to be added</a:t>
            </a:r>
          </a:p>
          <a:p>
            <a:pPr fontAlgn="base"/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CA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4AA320-E970-4E84-9017-A5B4940CCC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8" r="31868"/>
          <a:stretch/>
        </p:blipFill>
        <p:spPr>
          <a:xfrm>
            <a:off x="8851502" y="0"/>
            <a:ext cx="3340498" cy="561702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7586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29501" y="1104900"/>
            <a:ext cx="9532993" cy="2095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rgbClr val="DD4F05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CA" sz="4400" dirty="0">
                <a:latin typeface="Segoe UI" panose="020B0502040204020203" pitchFamily="34" charset="0"/>
                <a:cs typeface="Segoe UI" panose="020B0502040204020203" pitchFamily="34" charset="0"/>
              </a:rPr>
              <a:t>Questions?</a:t>
            </a:r>
          </a:p>
          <a:p>
            <a:pPr algn="ctr"/>
            <a:endParaRPr lang="en-CA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Get started today! </a:t>
            </a:r>
            <a:r>
              <a:rPr lang="en-CA" sz="2400" u="sng" dirty="0">
                <a:latin typeface="Segoe UI" panose="020B0502040204020203" pitchFamily="34" charset="0"/>
                <a:cs typeface="Segoe UI" panose="020B0502040204020203" pitchFamily="34" charset="0"/>
              </a:rPr>
              <a:t>crgroup.com/teams</a:t>
            </a:r>
          </a:p>
          <a:p>
            <a:pPr algn="ctr"/>
            <a:endParaRPr lang="en-CA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Contact us to learn more </a:t>
            </a:r>
            <a:r>
              <a:rPr lang="en-CA" sz="2400" u="sng" dirty="0">
                <a:latin typeface="Segoe UI" panose="020B0502040204020203" pitchFamily="34" charset="0"/>
                <a:cs typeface="Segoe UI" panose="020B0502040204020203" pitchFamily="34" charset="0"/>
              </a:rPr>
              <a:t>crg@crgroup.com</a:t>
            </a:r>
          </a:p>
          <a:p>
            <a:pPr algn="ctr"/>
            <a:endParaRPr lang="en-CA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SETUP • TRAINING • INTEGRATION  </a:t>
            </a: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26B40EBA-7D90-4AD4-9A68-9B3762FE853C}"/>
              </a:ext>
            </a:extLst>
          </p:cNvPr>
          <p:cNvSpPr>
            <a:spLocks noEditPoints="1"/>
          </p:cNvSpPr>
          <p:nvPr/>
        </p:nvSpPr>
        <p:spPr bwMode="auto">
          <a:xfrm>
            <a:off x="5513930" y="3657602"/>
            <a:ext cx="1164133" cy="916972"/>
          </a:xfrm>
          <a:custGeom>
            <a:avLst/>
            <a:gdLst>
              <a:gd name="T0" fmla="*/ 331 w 331"/>
              <a:gd name="T1" fmla="*/ 142 h 260"/>
              <a:gd name="T2" fmla="*/ 279 w 331"/>
              <a:gd name="T3" fmla="*/ 66 h 260"/>
              <a:gd name="T4" fmla="*/ 271 w 331"/>
              <a:gd name="T5" fmla="*/ 141 h 260"/>
              <a:gd name="T6" fmla="*/ 187 w 331"/>
              <a:gd name="T7" fmla="*/ 204 h 260"/>
              <a:gd name="T8" fmla="*/ 114 w 331"/>
              <a:gd name="T9" fmla="*/ 212 h 260"/>
              <a:gd name="T10" fmla="*/ 233 w 331"/>
              <a:gd name="T11" fmla="*/ 233 h 260"/>
              <a:gd name="T12" fmla="*/ 301 w 331"/>
              <a:gd name="T13" fmla="*/ 260 h 260"/>
              <a:gd name="T14" fmla="*/ 307 w 331"/>
              <a:gd name="T15" fmla="*/ 254 h 260"/>
              <a:gd name="T16" fmla="*/ 307 w 331"/>
              <a:gd name="T17" fmla="*/ 252 h 260"/>
              <a:gd name="T18" fmla="*/ 306 w 331"/>
              <a:gd name="T19" fmla="*/ 250 h 260"/>
              <a:gd name="T20" fmla="*/ 305 w 331"/>
              <a:gd name="T21" fmla="*/ 248 h 260"/>
              <a:gd name="T22" fmla="*/ 303 w 331"/>
              <a:gd name="T23" fmla="*/ 246 h 260"/>
              <a:gd name="T24" fmla="*/ 294 w 331"/>
              <a:gd name="T25" fmla="*/ 236 h 260"/>
              <a:gd name="T26" fmla="*/ 285 w 331"/>
              <a:gd name="T27" fmla="*/ 224 h 260"/>
              <a:gd name="T28" fmla="*/ 318 w 331"/>
              <a:gd name="T29" fmla="*/ 183 h 260"/>
              <a:gd name="T30" fmla="*/ 0 w 331"/>
              <a:gd name="T31" fmla="*/ 94 h 260"/>
              <a:gd name="T32" fmla="*/ 49 w 331"/>
              <a:gd name="T33" fmla="*/ 168 h 260"/>
              <a:gd name="T34" fmla="*/ 41 w 331"/>
              <a:gd name="T35" fmla="*/ 184 h 260"/>
              <a:gd name="T36" fmla="*/ 32 w 331"/>
              <a:gd name="T37" fmla="*/ 194 h 260"/>
              <a:gd name="T38" fmla="*/ 27 w 331"/>
              <a:gd name="T39" fmla="*/ 200 h 260"/>
              <a:gd name="T40" fmla="*/ 25 w 331"/>
              <a:gd name="T41" fmla="*/ 202 h 260"/>
              <a:gd name="T42" fmla="*/ 24 w 331"/>
              <a:gd name="T43" fmla="*/ 204 h 260"/>
              <a:gd name="T44" fmla="*/ 24 w 331"/>
              <a:gd name="T45" fmla="*/ 206 h 260"/>
              <a:gd name="T46" fmla="*/ 26 w 331"/>
              <a:gd name="T47" fmla="*/ 211 h 260"/>
              <a:gd name="T48" fmla="*/ 30 w 331"/>
              <a:gd name="T49" fmla="*/ 213 h 260"/>
              <a:gd name="T50" fmla="*/ 98 w 331"/>
              <a:gd name="T51" fmla="*/ 186 h 260"/>
              <a:gd name="T52" fmla="*/ 195 w 331"/>
              <a:gd name="T53" fmla="*/ 176 h 260"/>
              <a:gd name="T54" fmla="*/ 260 w 331"/>
              <a:gd name="T55" fmla="*/ 94 h 260"/>
              <a:gd name="T56" fmla="*/ 195 w 331"/>
              <a:gd name="T57" fmla="*/ 13 h 260"/>
              <a:gd name="T58" fmla="*/ 65 w 331"/>
              <a:gd name="T59" fmla="*/ 13 h 260"/>
              <a:gd name="T60" fmla="*/ 222 w 331"/>
              <a:gd name="T61" fmla="*/ 59 h 260"/>
              <a:gd name="T62" fmla="*/ 222 w 331"/>
              <a:gd name="T63" fmla="*/ 130 h 260"/>
              <a:gd name="T64" fmla="*/ 130 w 331"/>
              <a:gd name="T65" fmla="*/ 165 h 260"/>
              <a:gd name="T66" fmla="*/ 92 w 331"/>
              <a:gd name="T67" fmla="*/ 161 h 260"/>
              <a:gd name="T68" fmla="*/ 72 w 331"/>
              <a:gd name="T69" fmla="*/ 174 h 260"/>
              <a:gd name="T70" fmla="*/ 61 w 331"/>
              <a:gd name="T71" fmla="*/ 148 h 260"/>
              <a:gd name="T72" fmla="*/ 24 w 331"/>
              <a:gd name="T73" fmla="*/ 94 h 260"/>
              <a:gd name="T74" fmla="*/ 77 w 331"/>
              <a:gd name="T75" fmla="*/ 33 h 260"/>
              <a:gd name="T76" fmla="*/ 183 w 331"/>
              <a:gd name="T77" fmla="*/ 3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1" h="260">
                <a:moveTo>
                  <a:pt x="318" y="183"/>
                </a:moveTo>
                <a:cubicBezTo>
                  <a:pt x="326" y="170"/>
                  <a:pt x="331" y="156"/>
                  <a:pt x="331" y="142"/>
                </a:cubicBezTo>
                <a:cubicBezTo>
                  <a:pt x="331" y="127"/>
                  <a:pt x="326" y="112"/>
                  <a:pt x="317" y="99"/>
                </a:cubicBezTo>
                <a:cubicBezTo>
                  <a:pt x="308" y="86"/>
                  <a:pt x="295" y="75"/>
                  <a:pt x="279" y="66"/>
                </a:cubicBezTo>
                <a:cubicBezTo>
                  <a:pt x="282" y="76"/>
                  <a:pt x="284" y="85"/>
                  <a:pt x="284" y="94"/>
                </a:cubicBezTo>
                <a:cubicBezTo>
                  <a:pt x="284" y="111"/>
                  <a:pt x="279" y="127"/>
                  <a:pt x="271" y="141"/>
                </a:cubicBezTo>
                <a:cubicBezTo>
                  <a:pt x="263" y="156"/>
                  <a:pt x="251" y="169"/>
                  <a:pt x="236" y="180"/>
                </a:cubicBezTo>
                <a:cubicBezTo>
                  <a:pt x="221" y="191"/>
                  <a:pt x="205" y="199"/>
                  <a:pt x="187" y="204"/>
                </a:cubicBezTo>
                <a:cubicBezTo>
                  <a:pt x="169" y="210"/>
                  <a:pt x="150" y="213"/>
                  <a:pt x="130" y="213"/>
                </a:cubicBezTo>
                <a:cubicBezTo>
                  <a:pt x="126" y="213"/>
                  <a:pt x="121" y="212"/>
                  <a:pt x="114" y="212"/>
                </a:cubicBezTo>
                <a:cubicBezTo>
                  <a:pt x="138" y="228"/>
                  <a:pt x="168" y="236"/>
                  <a:pt x="201" y="236"/>
                </a:cubicBezTo>
                <a:cubicBezTo>
                  <a:pt x="211" y="236"/>
                  <a:pt x="222" y="235"/>
                  <a:pt x="233" y="233"/>
                </a:cubicBezTo>
                <a:cubicBezTo>
                  <a:pt x="249" y="244"/>
                  <a:pt x="266" y="252"/>
                  <a:pt x="285" y="257"/>
                </a:cubicBezTo>
                <a:cubicBezTo>
                  <a:pt x="289" y="258"/>
                  <a:pt x="294" y="259"/>
                  <a:pt x="301" y="260"/>
                </a:cubicBezTo>
                <a:cubicBezTo>
                  <a:pt x="305" y="259"/>
                  <a:pt x="305" y="259"/>
                  <a:pt x="305" y="259"/>
                </a:cubicBezTo>
                <a:cubicBezTo>
                  <a:pt x="307" y="254"/>
                  <a:pt x="307" y="254"/>
                  <a:pt x="307" y="254"/>
                </a:cubicBezTo>
                <a:cubicBezTo>
                  <a:pt x="307" y="253"/>
                  <a:pt x="307" y="253"/>
                  <a:pt x="307" y="253"/>
                </a:cubicBezTo>
                <a:cubicBezTo>
                  <a:pt x="307" y="252"/>
                  <a:pt x="307" y="252"/>
                  <a:pt x="307" y="252"/>
                </a:cubicBezTo>
                <a:cubicBezTo>
                  <a:pt x="307" y="251"/>
                  <a:pt x="307" y="251"/>
                  <a:pt x="307" y="251"/>
                </a:cubicBezTo>
                <a:cubicBezTo>
                  <a:pt x="306" y="250"/>
                  <a:pt x="306" y="250"/>
                  <a:pt x="306" y="250"/>
                </a:cubicBezTo>
                <a:cubicBezTo>
                  <a:pt x="306" y="249"/>
                  <a:pt x="306" y="249"/>
                  <a:pt x="306" y="249"/>
                </a:cubicBezTo>
                <a:cubicBezTo>
                  <a:pt x="305" y="248"/>
                  <a:pt x="305" y="248"/>
                  <a:pt x="305" y="248"/>
                </a:cubicBezTo>
                <a:cubicBezTo>
                  <a:pt x="304" y="247"/>
                  <a:pt x="304" y="247"/>
                  <a:pt x="304" y="247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299" y="242"/>
                  <a:pt x="299" y="242"/>
                  <a:pt x="299" y="242"/>
                </a:cubicBezTo>
                <a:cubicBezTo>
                  <a:pt x="294" y="236"/>
                  <a:pt x="294" y="236"/>
                  <a:pt x="294" y="236"/>
                </a:cubicBezTo>
                <a:cubicBezTo>
                  <a:pt x="290" y="231"/>
                  <a:pt x="290" y="231"/>
                  <a:pt x="290" y="231"/>
                </a:cubicBezTo>
                <a:cubicBezTo>
                  <a:pt x="285" y="224"/>
                  <a:pt x="285" y="224"/>
                  <a:pt x="285" y="224"/>
                </a:cubicBezTo>
                <a:cubicBezTo>
                  <a:pt x="284" y="221"/>
                  <a:pt x="283" y="219"/>
                  <a:pt x="282" y="216"/>
                </a:cubicBezTo>
                <a:cubicBezTo>
                  <a:pt x="297" y="207"/>
                  <a:pt x="309" y="196"/>
                  <a:pt x="318" y="183"/>
                </a:cubicBezTo>
                <a:close/>
                <a:moveTo>
                  <a:pt x="17" y="47"/>
                </a:moveTo>
                <a:cubicBezTo>
                  <a:pt x="6" y="62"/>
                  <a:pt x="0" y="77"/>
                  <a:pt x="0" y="94"/>
                </a:cubicBezTo>
                <a:cubicBezTo>
                  <a:pt x="0" y="109"/>
                  <a:pt x="4" y="123"/>
                  <a:pt x="13" y="136"/>
                </a:cubicBezTo>
                <a:cubicBezTo>
                  <a:pt x="22" y="149"/>
                  <a:pt x="34" y="160"/>
                  <a:pt x="49" y="168"/>
                </a:cubicBezTo>
                <a:cubicBezTo>
                  <a:pt x="48" y="171"/>
                  <a:pt x="47" y="174"/>
                  <a:pt x="45" y="177"/>
                </a:cubicBezTo>
                <a:cubicBezTo>
                  <a:pt x="41" y="184"/>
                  <a:pt x="41" y="184"/>
                  <a:pt x="41" y="184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28" y="199"/>
                  <a:pt x="28" y="199"/>
                  <a:pt x="28" y="199"/>
                </a:cubicBezTo>
                <a:cubicBezTo>
                  <a:pt x="27" y="200"/>
                  <a:pt x="27" y="200"/>
                  <a:pt x="27" y="200"/>
                </a:cubicBezTo>
                <a:cubicBezTo>
                  <a:pt x="26" y="201"/>
                  <a:pt x="26" y="201"/>
                  <a:pt x="26" y="201"/>
                </a:cubicBezTo>
                <a:cubicBezTo>
                  <a:pt x="25" y="202"/>
                  <a:pt x="25" y="202"/>
                  <a:pt x="25" y="202"/>
                </a:cubicBezTo>
                <a:cubicBezTo>
                  <a:pt x="25" y="203"/>
                  <a:pt x="25" y="203"/>
                  <a:pt x="25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5"/>
                  <a:pt x="24" y="205"/>
                  <a:pt x="24" y="205"/>
                </a:cubicBezTo>
                <a:cubicBezTo>
                  <a:pt x="24" y="206"/>
                  <a:pt x="24" y="206"/>
                  <a:pt x="24" y="206"/>
                </a:cubicBezTo>
                <a:cubicBezTo>
                  <a:pt x="24" y="207"/>
                  <a:pt x="24" y="207"/>
                  <a:pt x="24" y="207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30" y="213"/>
                  <a:pt x="30" y="213"/>
                  <a:pt x="30" y="213"/>
                </a:cubicBezTo>
                <a:cubicBezTo>
                  <a:pt x="30" y="213"/>
                  <a:pt x="30" y="213"/>
                  <a:pt x="30" y="213"/>
                </a:cubicBezTo>
                <a:cubicBezTo>
                  <a:pt x="36" y="212"/>
                  <a:pt x="42" y="211"/>
                  <a:pt x="46" y="210"/>
                </a:cubicBezTo>
                <a:cubicBezTo>
                  <a:pt x="65" y="205"/>
                  <a:pt x="82" y="197"/>
                  <a:pt x="98" y="186"/>
                </a:cubicBezTo>
                <a:cubicBezTo>
                  <a:pt x="109" y="188"/>
                  <a:pt x="119" y="189"/>
                  <a:pt x="130" y="189"/>
                </a:cubicBezTo>
                <a:cubicBezTo>
                  <a:pt x="153" y="189"/>
                  <a:pt x="175" y="185"/>
                  <a:pt x="195" y="176"/>
                </a:cubicBezTo>
                <a:cubicBezTo>
                  <a:pt x="215" y="168"/>
                  <a:pt x="231" y="156"/>
                  <a:pt x="243" y="142"/>
                </a:cubicBezTo>
                <a:cubicBezTo>
                  <a:pt x="254" y="127"/>
                  <a:pt x="260" y="112"/>
                  <a:pt x="260" y="94"/>
                </a:cubicBezTo>
                <a:cubicBezTo>
                  <a:pt x="260" y="77"/>
                  <a:pt x="254" y="62"/>
                  <a:pt x="243" y="47"/>
                </a:cubicBezTo>
                <a:cubicBezTo>
                  <a:pt x="231" y="32"/>
                  <a:pt x="215" y="21"/>
                  <a:pt x="195" y="13"/>
                </a:cubicBezTo>
                <a:cubicBezTo>
                  <a:pt x="175" y="4"/>
                  <a:pt x="153" y="0"/>
                  <a:pt x="130" y="0"/>
                </a:cubicBezTo>
                <a:cubicBezTo>
                  <a:pt x="106" y="0"/>
                  <a:pt x="85" y="4"/>
                  <a:pt x="65" y="13"/>
                </a:cubicBezTo>
                <a:cubicBezTo>
                  <a:pt x="45" y="21"/>
                  <a:pt x="29" y="32"/>
                  <a:pt x="17" y="47"/>
                </a:cubicBezTo>
                <a:close/>
                <a:moveTo>
                  <a:pt x="222" y="59"/>
                </a:moveTo>
                <a:cubicBezTo>
                  <a:pt x="231" y="70"/>
                  <a:pt x="236" y="82"/>
                  <a:pt x="236" y="94"/>
                </a:cubicBezTo>
                <a:cubicBezTo>
                  <a:pt x="236" y="107"/>
                  <a:pt x="231" y="119"/>
                  <a:pt x="222" y="130"/>
                </a:cubicBezTo>
                <a:cubicBezTo>
                  <a:pt x="212" y="141"/>
                  <a:pt x="199" y="149"/>
                  <a:pt x="183" y="156"/>
                </a:cubicBezTo>
                <a:cubicBezTo>
                  <a:pt x="166" y="162"/>
                  <a:pt x="149" y="165"/>
                  <a:pt x="130" y="165"/>
                </a:cubicBezTo>
                <a:cubicBezTo>
                  <a:pt x="121" y="165"/>
                  <a:pt x="111" y="164"/>
                  <a:pt x="102" y="163"/>
                </a:cubicBezTo>
                <a:cubicBezTo>
                  <a:pt x="92" y="161"/>
                  <a:pt x="92" y="161"/>
                  <a:pt x="92" y="161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0" y="169"/>
                  <a:pt x="77" y="171"/>
                  <a:pt x="72" y="174"/>
                </a:cubicBezTo>
                <a:cubicBezTo>
                  <a:pt x="79" y="158"/>
                  <a:pt x="79" y="158"/>
                  <a:pt x="79" y="158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49" y="141"/>
                  <a:pt x="40" y="133"/>
                  <a:pt x="33" y="124"/>
                </a:cubicBezTo>
                <a:cubicBezTo>
                  <a:pt x="27" y="114"/>
                  <a:pt x="24" y="105"/>
                  <a:pt x="24" y="94"/>
                </a:cubicBezTo>
                <a:cubicBezTo>
                  <a:pt x="24" y="82"/>
                  <a:pt x="29" y="70"/>
                  <a:pt x="38" y="59"/>
                </a:cubicBezTo>
                <a:cubicBezTo>
                  <a:pt x="48" y="48"/>
                  <a:pt x="61" y="40"/>
                  <a:pt x="77" y="33"/>
                </a:cubicBezTo>
                <a:cubicBezTo>
                  <a:pt x="94" y="27"/>
                  <a:pt x="111" y="24"/>
                  <a:pt x="130" y="24"/>
                </a:cubicBezTo>
                <a:cubicBezTo>
                  <a:pt x="149" y="24"/>
                  <a:pt x="166" y="27"/>
                  <a:pt x="183" y="33"/>
                </a:cubicBezTo>
                <a:cubicBezTo>
                  <a:pt x="199" y="40"/>
                  <a:pt x="212" y="48"/>
                  <a:pt x="222" y="59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955867-D68B-4AB7-A137-7DD8E38E9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730" y="4127500"/>
            <a:ext cx="2460689" cy="12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3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404" y="2611224"/>
            <a:ext cx="4776247" cy="77641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Thank You!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9122213" y="3932892"/>
            <a:ext cx="2637988" cy="997156"/>
          </a:xfrm>
        </p:spPr>
        <p:txBody>
          <a:bodyPr>
            <a:normAutofit/>
          </a:bodyPr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Elizabeth Brown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613.232.4295 x:310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en-US" sz="1800" dirty="0">
                <a:solidFill>
                  <a:srgbClr val="F05D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ebrown@crgroup.com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CE7B1-3808-41B5-9770-E0B6988F6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9" y="1"/>
            <a:ext cx="12197510" cy="32055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709FA7-8216-48F5-B109-BFF9D53EEB09}"/>
              </a:ext>
            </a:extLst>
          </p:cNvPr>
          <p:cNvSpPr/>
          <p:nvPr/>
        </p:nvSpPr>
        <p:spPr>
          <a:xfrm>
            <a:off x="0" y="-11849"/>
            <a:ext cx="12192000" cy="3217386"/>
          </a:xfrm>
          <a:prstGeom prst="rect">
            <a:avLst/>
          </a:prstGeom>
          <a:solidFill>
            <a:srgbClr val="7667DE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5E8F05-4037-4AFE-A6AE-F8BA3557C0F4}"/>
              </a:ext>
            </a:extLst>
          </p:cNvPr>
          <p:cNvSpPr txBox="1"/>
          <p:nvPr/>
        </p:nvSpPr>
        <p:spPr>
          <a:xfrm>
            <a:off x="668573" y="1305007"/>
            <a:ext cx="54446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you!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DE6D2F-1308-4431-BDFD-EFB22B981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0" y="3932892"/>
            <a:ext cx="1092255" cy="10922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1749A5-8AF5-453B-BC64-2F228A4CFAB6}"/>
              </a:ext>
            </a:extLst>
          </p:cNvPr>
          <p:cNvSpPr txBox="1"/>
          <p:nvPr/>
        </p:nvSpPr>
        <p:spPr>
          <a:xfrm>
            <a:off x="668573" y="3650689"/>
            <a:ext cx="6062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egoe UI   "/>
              </a:rPr>
              <a:t>Contact us to learn more</a:t>
            </a:r>
          </a:p>
          <a:p>
            <a:r>
              <a:rPr lang="en-US" sz="2200" dirty="0">
                <a:solidFill>
                  <a:srgbClr val="5557AF"/>
                </a:solidFill>
                <a:latin typeface="Segoe UI   "/>
              </a:rPr>
              <a:t>crg@crgroup.com</a:t>
            </a:r>
            <a:r>
              <a:rPr lang="en-US" sz="2200" dirty="0">
                <a:latin typeface="Segoe UI   "/>
              </a:rPr>
              <a:t> | 613.232.4295 </a:t>
            </a:r>
          </a:p>
          <a:p>
            <a:r>
              <a:rPr lang="en-US" sz="2200" dirty="0">
                <a:solidFill>
                  <a:srgbClr val="5557AF"/>
                </a:solidFill>
                <a:latin typeface="Segoe UI   "/>
              </a:rPr>
              <a:t>crgroup.com/teams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D1AD5-6B1D-450E-B8D1-78AB68A58704}"/>
              </a:ext>
            </a:extLst>
          </p:cNvPr>
          <p:cNvSpPr txBox="1"/>
          <p:nvPr/>
        </p:nvSpPr>
        <p:spPr>
          <a:xfrm>
            <a:off x="668573" y="4880671"/>
            <a:ext cx="606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Your Partner for Microsoft Solutions &amp; Core Business Systems!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DYNAMICS 365 • OFFICE 365 • TEAMS • BUDGETING • TALENT</a:t>
            </a:r>
          </a:p>
        </p:txBody>
      </p:sp>
    </p:spTree>
    <p:extLst>
      <p:ext uri="{BB962C8B-B14F-4D97-AF65-F5344CB8AC3E}">
        <p14:creationId xmlns:p14="http://schemas.microsoft.com/office/powerpoint/2010/main" val="103177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5810250" y="2797710"/>
            <a:ext cx="571500" cy="532808"/>
          </a:xfrm>
          <a:custGeom>
            <a:avLst/>
            <a:gdLst>
              <a:gd name="T0" fmla="*/ 318 w 450"/>
              <a:gd name="T1" fmla="*/ 17 h 420"/>
              <a:gd name="T2" fmla="*/ 318 w 450"/>
              <a:gd name="T3" fmla="*/ 102 h 420"/>
              <a:gd name="T4" fmla="*/ 403 w 450"/>
              <a:gd name="T5" fmla="*/ 102 h 420"/>
              <a:gd name="T6" fmla="*/ 403 w 450"/>
              <a:gd name="T7" fmla="*/ 17 h 420"/>
              <a:gd name="T8" fmla="*/ 421 w 450"/>
              <a:gd name="T9" fmla="*/ 120 h 420"/>
              <a:gd name="T10" fmla="*/ 388 w 450"/>
              <a:gd name="T11" fmla="*/ 135 h 420"/>
              <a:gd name="T12" fmla="*/ 329 w 450"/>
              <a:gd name="T13" fmla="*/ 135 h 420"/>
              <a:gd name="T14" fmla="*/ 311 w 450"/>
              <a:gd name="T15" fmla="*/ 210 h 420"/>
              <a:gd name="T16" fmla="*/ 405 w 450"/>
              <a:gd name="T17" fmla="*/ 240 h 420"/>
              <a:gd name="T18" fmla="*/ 450 w 450"/>
              <a:gd name="T19" fmla="*/ 203 h 420"/>
              <a:gd name="T20" fmla="*/ 225 w 450"/>
              <a:gd name="T21" fmla="*/ 60 h 420"/>
              <a:gd name="T22" fmla="*/ 135 w 450"/>
              <a:gd name="T23" fmla="*/ 150 h 420"/>
              <a:gd name="T24" fmla="*/ 225 w 450"/>
              <a:gd name="T25" fmla="*/ 240 h 420"/>
              <a:gd name="T26" fmla="*/ 315 w 450"/>
              <a:gd name="T27" fmla="*/ 150 h 420"/>
              <a:gd name="T28" fmla="*/ 225 w 450"/>
              <a:gd name="T29" fmla="*/ 60 h 420"/>
              <a:gd name="T30" fmla="*/ 47 w 450"/>
              <a:gd name="T31" fmla="*/ 17 h 420"/>
              <a:gd name="T32" fmla="*/ 47 w 450"/>
              <a:gd name="T33" fmla="*/ 102 h 420"/>
              <a:gd name="T34" fmla="*/ 132 w 450"/>
              <a:gd name="T35" fmla="*/ 102 h 420"/>
              <a:gd name="T36" fmla="*/ 132 w 450"/>
              <a:gd name="T37" fmla="*/ 17 h 420"/>
              <a:gd name="T38" fmla="*/ 389 w 450"/>
              <a:gd name="T39" fmla="*/ 335 h 420"/>
              <a:gd name="T40" fmla="*/ 380 w 450"/>
              <a:gd name="T41" fmla="*/ 284 h 420"/>
              <a:gd name="T42" fmla="*/ 355 w 450"/>
              <a:gd name="T43" fmla="*/ 242 h 420"/>
              <a:gd name="T44" fmla="*/ 309 w 450"/>
              <a:gd name="T45" fmla="*/ 225 h 420"/>
              <a:gd name="T46" fmla="*/ 282 w 450"/>
              <a:gd name="T47" fmla="*/ 241 h 420"/>
              <a:gd name="T48" fmla="*/ 225 w 450"/>
              <a:gd name="T49" fmla="*/ 258 h 420"/>
              <a:gd name="T50" fmla="*/ 168 w 450"/>
              <a:gd name="T51" fmla="*/ 241 h 420"/>
              <a:gd name="T52" fmla="*/ 141 w 450"/>
              <a:gd name="T53" fmla="*/ 225 h 420"/>
              <a:gd name="T54" fmla="*/ 95 w 450"/>
              <a:gd name="T55" fmla="*/ 242 h 420"/>
              <a:gd name="T56" fmla="*/ 70 w 450"/>
              <a:gd name="T57" fmla="*/ 284 h 420"/>
              <a:gd name="T58" fmla="*/ 61 w 450"/>
              <a:gd name="T59" fmla="*/ 335 h 420"/>
              <a:gd name="T60" fmla="*/ 77 w 450"/>
              <a:gd name="T61" fmla="*/ 404 h 420"/>
              <a:gd name="T62" fmla="*/ 327 w 450"/>
              <a:gd name="T63" fmla="*/ 420 h 420"/>
              <a:gd name="T64" fmla="*/ 390 w 450"/>
              <a:gd name="T65" fmla="*/ 360 h 420"/>
              <a:gd name="T66" fmla="*/ 120 w 450"/>
              <a:gd name="T67" fmla="*/ 150 h 420"/>
              <a:gd name="T68" fmla="*/ 90 w 450"/>
              <a:gd name="T69" fmla="*/ 140 h 420"/>
              <a:gd name="T70" fmla="*/ 39 w 450"/>
              <a:gd name="T71" fmla="*/ 125 h 420"/>
              <a:gd name="T72" fmla="*/ 0 w 450"/>
              <a:gd name="T73" fmla="*/ 203 h 420"/>
              <a:gd name="T74" fmla="*/ 45 w 450"/>
              <a:gd name="T75" fmla="*/ 240 h 420"/>
              <a:gd name="T76" fmla="*/ 139 w 450"/>
              <a:gd name="T77" fmla="*/ 21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50" h="420">
                <a:moveTo>
                  <a:pt x="360" y="0"/>
                </a:moveTo>
                <a:cubicBezTo>
                  <a:pt x="343" y="0"/>
                  <a:pt x="329" y="6"/>
                  <a:pt x="318" y="17"/>
                </a:cubicBezTo>
                <a:cubicBezTo>
                  <a:pt x="306" y="29"/>
                  <a:pt x="300" y="43"/>
                  <a:pt x="300" y="60"/>
                </a:cubicBezTo>
                <a:cubicBezTo>
                  <a:pt x="300" y="77"/>
                  <a:pt x="306" y="91"/>
                  <a:pt x="318" y="102"/>
                </a:cubicBezTo>
                <a:cubicBezTo>
                  <a:pt x="329" y="114"/>
                  <a:pt x="343" y="120"/>
                  <a:pt x="360" y="120"/>
                </a:cubicBezTo>
                <a:cubicBezTo>
                  <a:pt x="377" y="120"/>
                  <a:pt x="391" y="114"/>
                  <a:pt x="403" y="102"/>
                </a:cubicBezTo>
                <a:cubicBezTo>
                  <a:pt x="414" y="91"/>
                  <a:pt x="420" y="77"/>
                  <a:pt x="420" y="60"/>
                </a:cubicBezTo>
                <a:cubicBezTo>
                  <a:pt x="420" y="43"/>
                  <a:pt x="414" y="29"/>
                  <a:pt x="403" y="17"/>
                </a:cubicBezTo>
                <a:cubicBezTo>
                  <a:pt x="391" y="6"/>
                  <a:pt x="377" y="0"/>
                  <a:pt x="360" y="0"/>
                </a:cubicBezTo>
                <a:close/>
                <a:moveTo>
                  <a:pt x="421" y="120"/>
                </a:moveTo>
                <a:cubicBezTo>
                  <a:pt x="420" y="120"/>
                  <a:pt x="417" y="122"/>
                  <a:pt x="411" y="125"/>
                </a:cubicBezTo>
                <a:cubicBezTo>
                  <a:pt x="405" y="128"/>
                  <a:pt x="397" y="132"/>
                  <a:pt x="388" y="135"/>
                </a:cubicBezTo>
                <a:cubicBezTo>
                  <a:pt x="379" y="138"/>
                  <a:pt x="369" y="140"/>
                  <a:pt x="360" y="140"/>
                </a:cubicBezTo>
                <a:cubicBezTo>
                  <a:pt x="350" y="140"/>
                  <a:pt x="339" y="138"/>
                  <a:pt x="329" y="135"/>
                </a:cubicBezTo>
                <a:cubicBezTo>
                  <a:pt x="330" y="140"/>
                  <a:pt x="330" y="146"/>
                  <a:pt x="330" y="150"/>
                </a:cubicBezTo>
                <a:cubicBezTo>
                  <a:pt x="330" y="172"/>
                  <a:pt x="324" y="192"/>
                  <a:pt x="311" y="210"/>
                </a:cubicBezTo>
                <a:cubicBezTo>
                  <a:pt x="336" y="211"/>
                  <a:pt x="357" y="221"/>
                  <a:pt x="373" y="240"/>
                </a:cubicBezTo>
                <a:cubicBezTo>
                  <a:pt x="405" y="240"/>
                  <a:pt x="405" y="240"/>
                  <a:pt x="405" y="240"/>
                </a:cubicBezTo>
                <a:cubicBezTo>
                  <a:pt x="417" y="240"/>
                  <a:pt x="428" y="237"/>
                  <a:pt x="437" y="231"/>
                </a:cubicBezTo>
                <a:cubicBezTo>
                  <a:pt x="446" y="224"/>
                  <a:pt x="450" y="215"/>
                  <a:pt x="450" y="203"/>
                </a:cubicBezTo>
                <a:cubicBezTo>
                  <a:pt x="450" y="148"/>
                  <a:pt x="440" y="120"/>
                  <a:pt x="421" y="120"/>
                </a:cubicBezTo>
                <a:close/>
                <a:moveTo>
                  <a:pt x="225" y="60"/>
                </a:moveTo>
                <a:cubicBezTo>
                  <a:pt x="200" y="60"/>
                  <a:pt x="179" y="69"/>
                  <a:pt x="161" y="86"/>
                </a:cubicBezTo>
                <a:cubicBezTo>
                  <a:pt x="144" y="104"/>
                  <a:pt x="135" y="125"/>
                  <a:pt x="135" y="150"/>
                </a:cubicBezTo>
                <a:cubicBezTo>
                  <a:pt x="135" y="175"/>
                  <a:pt x="144" y="196"/>
                  <a:pt x="161" y="214"/>
                </a:cubicBezTo>
                <a:cubicBezTo>
                  <a:pt x="179" y="231"/>
                  <a:pt x="200" y="240"/>
                  <a:pt x="225" y="240"/>
                </a:cubicBezTo>
                <a:cubicBezTo>
                  <a:pt x="250" y="240"/>
                  <a:pt x="271" y="231"/>
                  <a:pt x="289" y="214"/>
                </a:cubicBezTo>
                <a:cubicBezTo>
                  <a:pt x="306" y="196"/>
                  <a:pt x="315" y="175"/>
                  <a:pt x="315" y="150"/>
                </a:cubicBezTo>
                <a:cubicBezTo>
                  <a:pt x="315" y="125"/>
                  <a:pt x="306" y="104"/>
                  <a:pt x="289" y="86"/>
                </a:cubicBezTo>
                <a:cubicBezTo>
                  <a:pt x="271" y="69"/>
                  <a:pt x="250" y="60"/>
                  <a:pt x="225" y="60"/>
                </a:cubicBezTo>
                <a:close/>
                <a:moveTo>
                  <a:pt x="90" y="0"/>
                </a:moveTo>
                <a:cubicBezTo>
                  <a:pt x="73" y="0"/>
                  <a:pt x="59" y="6"/>
                  <a:pt x="47" y="17"/>
                </a:cubicBezTo>
                <a:cubicBezTo>
                  <a:pt x="36" y="29"/>
                  <a:pt x="30" y="43"/>
                  <a:pt x="30" y="60"/>
                </a:cubicBezTo>
                <a:cubicBezTo>
                  <a:pt x="30" y="77"/>
                  <a:pt x="36" y="91"/>
                  <a:pt x="47" y="102"/>
                </a:cubicBezTo>
                <a:cubicBezTo>
                  <a:pt x="59" y="114"/>
                  <a:pt x="73" y="120"/>
                  <a:pt x="90" y="120"/>
                </a:cubicBezTo>
                <a:cubicBezTo>
                  <a:pt x="106" y="120"/>
                  <a:pt x="120" y="114"/>
                  <a:pt x="132" y="102"/>
                </a:cubicBezTo>
                <a:cubicBezTo>
                  <a:pt x="144" y="91"/>
                  <a:pt x="150" y="77"/>
                  <a:pt x="150" y="60"/>
                </a:cubicBezTo>
                <a:cubicBezTo>
                  <a:pt x="150" y="43"/>
                  <a:pt x="144" y="29"/>
                  <a:pt x="132" y="17"/>
                </a:cubicBezTo>
                <a:cubicBezTo>
                  <a:pt x="120" y="6"/>
                  <a:pt x="106" y="0"/>
                  <a:pt x="90" y="0"/>
                </a:cubicBezTo>
                <a:close/>
                <a:moveTo>
                  <a:pt x="389" y="335"/>
                </a:moveTo>
                <a:cubicBezTo>
                  <a:pt x="389" y="327"/>
                  <a:pt x="388" y="319"/>
                  <a:pt x="386" y="310"/>
                </a:cubicBezTo>
                <a:cubicBezTo>
                  <a:pt x="384" y="301"/>
                  <a:pt x="382" y="292"/>
                  <a:pt x="380" y="284"/>
                </a:cubicBezTo>
                <a:cubicBezTo>
                  <a:pt x="377" y="276"/>
                  <a:pt x="374" y="269"/>
                  <a:pt x="370" y="261"/>
                </a:cubicBezTo>
                <a:cubicBezTo>
                  <a:pt x="365" y="254"/>
                  <a:pt x="361" y="248"/>
                  <a:pt x="355" y="242"/>
                </a:cubicBezTo>
                <a:cubicBezTo>
                  <a:pt x="350" y="237"/>
                  <a:pt x="343" y="233"/>
                  <a:pt x="335" y="230"/>
                </a:cubicBezTo>
                <a:cubicBezTo>
                  <a:pt x="327" y="227"/>
                  <a:pt x="318" y="225"/>
                  <a:pt x="309" y="225"/>
                </a:cubicBezTo>
                <a:cubicBezTo>
                  <a:pt x="307" y="225"/>
                  <a:pt x="304" y="227"/>
                  <a:pt x="299" y="230"/>
                </a:cubicBezTo>
                <a:cubicBezTo>
                  <a:pt x="294" y="234"/>
                  <a:pt x="288" y="237"/>
                  <a:pt x="282" y="241"/>
                </a:cubicBezTo>
                <a:cubicBezTo>
                  <a:pt x="275" y="246"/>
                  <a:pt x="267" y="249"/>
                  <a:pt x="257" y="253"/>
                </a:cubicBezTo>
                <a:cubicBezTo>
                  <a:pt x="246" y="256"/>
                  <a:pt x="236" y="258"/>
                  <a:pt x="225" y="258"/>
                </a:cubicBezTo>
                <a:cubicBezTo>
                  <a:pt x="214" y="258"/>
                  <a:pt x="204" y="256"/>
                  <a:pt x="193" y="253"/>
                </a:cubicBezTo>
                <a:cubicBezTo>
                  <a:pt x="183" y="249"/>
                  <a:pt x="174" y="246"/>
                  <a:pt x="168" y="241"/>
                </a:cubicBezTo>
                <a:cubicBezTo>
                  <a:pt x="162" y="237"/>
                  <a:pt x="156" y="234"/>
                  <a:pt x="151" y="230"/>
                </a:cubicBezTo>
                <a:cubicBezTo>
                  <a:pt x="146" y="227"/>
                  <a:pt x="142" y="225"/>
                  <a:pt x="141" y="225"/>
                </a:cubicBezTo>
                <a:cubicBezTo>
                  <a:pt x="131" y="225"/>
                  <a:pt x="123" y="227"/>
                  <a:pt x="115" y="230"/>
                </a:cubicBezTo>
                <a:cubicBezTo>
                  <a:pt x="107" y="233"/>
                  <a:pt x="100" y="237"/>
                  <a:pt x="95" y="242"/>
                </a:cubicBezTo>
                <a:cubicBezTo>
                  <a:pt x="89" y="248"/>
                  <a:pt x="84" y="254"/>
                  <a:pt x="80" y="261"/>
                </a:cubicBezTo>
                <a:cubicBezTo>
                  <a:pt x="76" y="269"/>
                  <a:pt x="73" y="276"/>
                  <a:pt x="70" y="284"/>
                </a:cubicBezTo>
                <a:cubicBezTo>
                  <a:pt x="68" y="292"/>
                  <a:pt x="65" y="301"/>
                  <a:pt x="64" y="310"/>
                </a:cubicBezTo>
                <a:cubicBezTo>
                  <a:pt x="62" y="319"/>
                  <a:pt x="61" y="327"/>
                  <a:pt x="61" y="335"/>
                </a:cubicBezTo>
                <a:cubicBezTo>
                  <a:pt x="60" y="343"/>
                  <a:pt x="60" y="351"/>
                  <a:pt x="60" y="360"/>
                </a:cubicBezTo>
                <a:cubicBezTo>
                  <a:pt x="60" y="378"/>
                  <a:pt x="65" y="393"/>
                  <a:pt x="77" y="404"/>
                </a:cubicBezTo>
                <a:cubicBezTo>
                  <a:pt x="88" y="415"/>
                  <a:pt x="103" y="420"/>
                  <a:pt x="122" y="420"/>
                </a:cubicBezTo>
                <a:cubicBezTo>
                  <a:pt x="327" y="420"/>
                  <a:pt x="327" y="420"/>
                  <a:pt x="327" y="420"/>
                </a:cubicBezTo>
                <a:cubicBezTo>
                  <a:pt x="346" y="420"/>
                  <a:pt x="362" y="415"/>
                  <a:pt x="373" y="404"/>
                </a:cubicBezTo>
                <a:cubicBezTo>
                  <a:pt x="384" y="393"/>
                  <a:pt x="390" y="378"/>
                  <a:pt x="390" y="360"/>
                </a:cubicBezTo>
                <a:cubicBezTo>
                  <a:pt x="390" y="351"/>
                  <a:pt x="390" y="343"/>
                  <a:pt x="389" y="335"/>
                </a:cubicBezTo>
                <a:close/>
                <a:moveTo>
                  <a:pt x="120" y="150"/>
                </a:moveTo>
                <a:cubicBezTo>
                  <a:pt x="120" y="146"/>
                  <a:pt x="120" y="140"/>
                  <a:pt x="121" y="135"/>
                </a:cubicBezTo>
                <a:cubicBezTo>
                  <a:pt x="111" y="138"/>
                  <a:pt x="100" y="140"/>
                  <a:pt x="90" y="140"/>
                </a:cubicBezTo>
                <a:cubicBezTo>
                  <a:pt x="80" y="140"/>
                  <a:pt x="71" y="138"/>
                  <a:pt x="62" y="135"/>
                </a:cubicBezTo>
                <a:cubicBezTo>
                  <a:pt x="52" y="132"/>
                  <a:pt x="45" y="128"/>
                  <a:pt x="39" y="125"/>
                </a:cubicBezTo>
                <a:cubicBezTo>
                  <a:pt x="33" y="122"/>
                  <a:pt x="30" y="120"/>
                  <a:pt x="29" y="120"/>
                </a:cubicBezTo>
                <a:cubicBezTo>
                  <a:pt x="9" y="120"/>
                  <a:pt x="0" y="148"/>
                  <a:pt x="0" y="203"/>
                </a:cubicBezTo>
                <a:cubicBezTo>
                  <a:pt x="0" y="215"/>
                  <a:pt x="4" y="224"/>
                  <a:pt x="13" y="231"/>
                </a:cubicBezTo>
                <a:cubicBezTo>
                  <a:pt x="22" y="237"/>
                  <a:pt x="32" y="240"/>
                  <a:pt x="45" y="240"/>
                </a:cubicBezTo>
                <a:cubicBezTo>
                  <a:pt x="77" y="240"/>
                  <a:pt x="77" y="240"/>
                  <a:pt x="77" y="240"/>
                </a:cubicBezTo>
                <a:cubicBezTo>
                  <a:pt x="93" y="221"/>
                  <a:pt x="113" y="211"/>
                  <a:pt x="139" y="210"/>
                </a:cubicBezTo>
                <a:cubicBezTo>
                  <a:pt x="126" y="192"/>
                  <a:pt x="120" y="172"/>
                  <a:pt x="120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325E4-D93F-4282-96E1-819F64CF6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37" y="2311684"/>
            <a:ext cx="6175963" cy="33131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79D67C-D468-452C-93B4-3478D2A4ED70}"/>
              </a:ext>
            </a:extLst>
          </p:cNvPr>
          <p:cNvSpPr txBox="1"/>
          <p:nvPr/>
        </p:nvSpPr>
        <p:spPr>
          <a:xfrm>
            <a:off x="2197100" y="1828800"/>
            <a:ext cx="418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  "/>
              </a:rPr>
              <a:t>Presentation is being recorded and will be sent out next week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48AA0F-CB7C-4296-9A3A-98F3FC9D702F}"/>
              </a:ext>
            </a:extLst>
          </p:cNvPr>
          <p:cNvSpPr txBox="1"/>
          <p:nvPr/>
        </p:nvSpPr>
        <p:spPr>
          <a:xfrm>
            <a:off x="2197100" y="2945797"/>
            <a:ext cx="33920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  "/>
              </a:rPr>
              <a:t>Keep the questions coming! Type them in and we will do our best to get to them. 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27EA66C3-B534-4D04-8044-3452B9D75897}"/>
              </a:ext>
            </a:extLst>
          </p:cNvPr>
          <p:cNvSpPr>
            <a:spLocks noEditPoints="1"/>
          </p:cNvSpPr>
          <p:nvPr/>
        </p:nvSpPr>
        <p:spPr bwMode="auto">
          <a:xfrm>
            <a:off x="1314450" y="3105435"/>
            <a:ext cx="571500" cy="450163"/>
          </a:xfrm>
          <a:custGeom>
            <a:avLst/>
            <a:gdLst>
              <a:gd name="T0" fmla="*/ 331 w 331"/>
              <a:gd name="T1" fmla="*/ 142 h 260"/>
              <a:gd name="T2" fmla="*/ 279 w 331"/>
              <a:gd name="T3" fmla="*/ 66 h 260"/>
              <a:gd name="T4" fmla="*/ 271 w 331"/>
              <a:gd name="T5" fmla="*/ 141 h 260"/>
              <a:gd name="T6" fmla="*/ 187 w 331"/>
              <a:gd name="T7" fmla="*/ 204 h 260"/>
              <a:gd name="T8" fmla="*/ 114 w 331"/>
              <a:gd name="T9" fmla="*/ 212 h 260"/>
              <a:gd name="T10" fmla="*/ 233 w 331"/>
              <a:gd name="T11" fmla="*/ 233 h 260"/>
              <a:gd name="T12" fmla="*/ 301 w 331"/>
              <a:gd name="T13" fmla="*/ 260 h 260"/>
              <a:gd name="T14" fmla="*/ 307 w 331"/>
              <a:gd name="T15" fmla="*/ 254 h 260"/>
              <a:gd name="T16" fmla="*/ 307 w 331"/>
              <a:gd name="T17" fmla="*/ 252 h 260"/>
              <a:gd name="T18" fmla="*/ 306 w 331"/>
              <a:gd name="T19" fmla="*/ 250 h 260"/>
              <a:gd name="T20" fmla="*/ 305 w 331"/>
              <a:gd name="T21" fmla="*/ 248 h 260"/>
              <a:gd name="T22" fmla="*/ 303 w 331"/>
              <a:gd name="T23" fmla="*/ 246 h 260"/>
              <a:gd name="T24" fmla="*/ 294 w 331"/>
              <a:gd name="T25" fmla="*/ 236 h 260"/>
              <a:gd name="T26" fmla="*/ 285 w 331"/>
              <a:gd name="T27" fmla="*/ 224 h 260"/>
              <a:gd name="T28" fmla="*/ 318 w 331"/>
              <a:gd name="T29" fmla="*/ 183 h 260"/>
              <a:gd name="T30" fmla="*/ 0 w 331"/>
              <a:gd name="T31" fmla="*/ 94 h 260"/>
              <a:gd name="T32" fmla="*/ 49 w 331"/>
              <a:gd name="T33" fmla="*/ 168 h 260"/>
              <a:gd name="T34" fmla="*/ 41 w 331"/>
              <a:gd name="T35" fmla="*/ 184 h 260"/>
              <a:gd name="T36" fmla="*/ 32 w 331"/>
              <a:gd name="T37" fmla="*/ 194 h 260"/>
              <a:gd name="T38" fmla="*/ 27 w 331"/>
              <a:gd name="T39" fmla="*/ 200 h 260"/>
              <a:gd name="T40" fmla="*/ 25 w 331"/>
              <a:gd name="T41" fmla="*/ 202 h 260"/>
              <a:gd name="T42" fmla="*/ 24 w 331"/>
              <a:gd name="T43" fmla="*/ 204 h 260"/>
              <a:gd name="T44" fmla="*/ 24 w 331"/>
              <a:gd name="T45" fmla="*/ 206 h 260"/>
              <a:gd name="T46" fmla="*/ 26 w 331"/>
              <a:gd name="T47" fmla="*/ 211 h 260"/>
              <a:gd name="T48" fmla="*/ 30 w 331"/>
              <a:gd name="T49" fmla="*/ 213 h 260"/>
              <a:gd name="T50" fmla="*/ 98 w 331"/>
              <a:gd name="T51" fmla="*/ 186 h 260"/>
              <a:gd name="T52" fmla="*/ 195 w 331"/>
              <a:gd name="T53" fmla="*/ 176 h 260"/>
              <a:gd name="T54" fmla="*/ 260 w 331"/>
              <a:gd name="T55" fmla="*/ 94 h 260"/>
              <a:gd name="T56" fmla="*/ 195 w 331"/>
              <a:gd name="T57" fmla="*/ 13 h 260"/>
              <a:gd name="T58" fmla="*/ 65 w 331"/>
              <a:gd name="T59" fmla="*/ 13 h 260"/>
              <a:gd name="T60" fmla="*/ 222 w 331"/>
              <a:gd name="T61" fmla="*/ 59 h 260"/>
              <a:gd name="T62" fmla="*/ 222 w 331"/>
              <a:gd name="T63" fmla="*/ 130 h 260"/>
              <a:gd name="T64" fmla="*/ 130 w 331"/>
              <a:gd name="T65" fmla="*/ 165 h 260"/>
              <a:gd name="T66" fmla="*/ 92 w 331"/>
              <a:gd name="T67" fmla="*/ 161 h 260"/>
              <a:gd name="T68" fmla="*/ 72 w 331"/>
              <a:gd name="T69" fmla="*/ 174 h 260"/>
              <a:gd name="T70" fmla="*/ 61 w 331"/>
              <a:gd name="T71" fmla="*/ 148 h 260"/>
              <a:gd name="T72" fmla="*/ 24 w 331"/>
              <a:gd name="T73" fmla="*/ 94 h 260"/>
              <a:gd name="T74" fmla="*/ 77 w 331"/>
              <a:gd name="T75" fmla="*/ 33 h 260"/>
              <a:gd name="T76" fmla="*/ 183 w 331"/>
              <a:gd name="T77" fmla="*/ 3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1" h="260">
                <a:moveTo>
                  <a:pt x="318" y="183"/>
                </a:moveTo>
                <a:cubicBezTo>
                  <a:pt x="326" y="170"/>
                  <a:pt x="331" y="156"/>
                  <a:pt x="331" y="142"/>
                </a:cubicBezTo>
                <a:cubicBezTo>
                  <a:pt x="331" y="127"/>
                  <a:pt x="326" y="112"/>
                  <a:pt x="317" y="99"/>
                </a:cubicBezTo>
                <a:cubicBezTo>
                  <a:pt x="308" y="86"/>
                  <a:pt x="295" y="75"/>
                  <a:pt x="279" y="66"/>
                </a:cubicBezTo>
                <a:cubicBezTo>
                  <a:pt x="282" y="76"/>
                  <a:pt x="284" y="85"/>
                  <a:pt x="284" y="94"/>
                </a:cubicBezTo>
                <a:cubicBezTo>
                  <a:pt x="284" y="111"/>
                  <a:pt x="279" y="127"/>
                  <a:pt x="271" y="141"/>
                </a:cubicBezTo>
                <a:cubicBezTo>
                  <a:pt x="263" y="156"/>
                  <a:pt x="251" y="169"/>
                  <a:pt x="236" y="180"/>
                </a:cubicBezTo>
                <a:cubicBezTo>
                  <a:pt x="221" y="191"/>
                  <a:pt x="205" y="199"/>
                  <a:pt x="187" y="204"/>
                </a:cubicBezTo>
                <a:cubicBezTo>
                  <a:pt x="169" y="210"/>
                  <a:pt x="150" y="213"/>
                  <a:pt x="130" y="213"/>
                </a:cubicBezTo>
                <a:cubicBezTo>
                  <a:pt x="126" y="213"/>
                  <a:pt x="121" y="212"/>
                  <a:pt x="114" y="212"/>
                </a:cubicBezTo>
                <a:cubicBezTo>
                  <a:pt x="138" y="228"/>
                  <a:pt x="168" y="236"/>
                  <a:pt x="201" y="236"/>
                </a:cubicBezTo>
                <a:cubicBezTo>
                  <a:pt x="211" y="236"/>
                  <a:pt x="222" y="235"/>
                  <a:pt x="233" y="233"/>
                </a:cubicBezTo>
                <a:cubicBezTo>
                  <a:pt x="249" y="244"/>
                  <a:pt x="266" y="252"/>
                  <a:pt x="285" y="257"/>
                </a:cubicBezTo>
                <a:cubicBezTo>
                  <a:pt x="289" y="258"/>
                  <a:pt x="294" y="259"/>
                  <a:pt x="301" y="260"/>
                </a:cubicBezTo>
                <a:cubicBezTo>
                  <a:pt x="305" y="259"/>
                  <a:pt x="305" y="259"/>
                  <a:pt x="305" y="259"/>
                </a:cubicBezTo>
                <a:cubicBezTo>
                  <a:pt x="307" y="254"/>
                  <a:pt x="307" y="254"/>
                  <a:pt x="307" y="254"/>
                </a:cubicBezTo>
                <a:cubicBezTo>
                  <a:pt x="307" y="253"/>
                  <a:pt x="307" y="253"/>
                  <a:pt x="307" y="253"/>
                </a:cubicBezTo>
                <a:cubicBezTo>
                  <a:pt x="307" y="252"/>
                  <a:pt x="307" y="252"/>
                  <a:pt x="307" y="252"/>
                </a:cubicBezTo>
                <a:cubicBezTo>
                  <a:pt x="307" y="251"/>
                  <a:pt x="307" y="251"/>
                  <a:pt x="307" y="251"/>
                </a:cubicBezTo>
                <a:cubicBezTo>
                  <a:pt x="306" y="250"/>
                  <a:pt x="306" y="250"/>
                  <a:pt x="306" y="250"/>
                </a:cubicBezTo>
                <a:cubicBezTo>
                  <a:pt x="306" y="249"/>
                  <a:pt x="306" y="249"/>
                  <a:pt x="306" y="249"/>
                </a:cubicBezTo>
                <a:cubicBezTo>
                  <a:pt x="305" y="248"/>
                  <a:pt x="305" y="248"/>
                  <a:pt x="305" y="248"/>
                </a:cubicBezTo>
                <a:cubicBezTo>
                  <a:pt x="304" y="247"/>
                  <a:pt x="304" y="247"/>
                  <a:pt x="304" y="247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299" y="242"/>
                  <a:pt x="299" y="242"/>
                  <a:pt x="299" y="242"/>
                </a:cubicBezTo>
                <a:cubicBezTo>
                  <a:pt x="294" y="236"/>
                  <a:pt x="294" y="236"/>
                  <a:pt x="294" y="236"/>
                </a:cubicBezTo>
                <a:cubicBezTo>
                  <a:pt x="290" y="231"/>
                  <a:pt x="290" y="231"/>
                  <a:pt x="290" y="231"/>
                </a:cubicBezTo>
                <a:cubicBezTo>
                  <a:pt x="285" y="224"/>
                  <a:pt x="285" y="224"/>
                  <a:pt x="285" y="224"/>
                </a:cubicBezTo>
                <a:cubicBezTo>
                  <a:pt x="284" y="221"/>
                  <a:pt x="283" y="219"/>
                  <a:pt x="282" y="216"/>
                </a:cubicBezTo>
                <a:cubicBezTo>
                  <a:pt x="297" y="207"/>
                  <a:pt x="309" y="196"/>
                  <a:pt x="318" y="183"/>
                </a:cubicBezTo>
                <a:close/>
                <a:moveTo>
                  <a:pt x="17" y="47"/>
                </a:moveTo>
                <a:cubicBezTo>
                  <a:pt x="6" y="62"/>
                  <a:pt x="0" y="77"/>
                  <a:pt x="0" y="94"/>
                </a:cubicBezTo>
                <a:cubicBezTo>
                  <a:pt x="0" y="109"/>
                  <a:pt x="4" y="123"/>
                  <a:pt x="13" y="136"/>
                </a:cubicBezTo>
                <a:cubicBezTo>
                  <a:pt x="22" y="149"/>
                  <a:pt x="34" y="160"/>
                  <a:pt x="49" y="168"/>
                </a:cubicBezTo>
                <a:cubicBezTo>
                  <a:pt x="48" y="171"/>
                  <a:pt x="47" y="174"/>
                  <a:pt x="45" y="177"/>
                </a:cubicBezTo>
                <a:cubicBezTo>
                  <a:pt x="41" y="184"/>
                  <a:pt x="41" y="184"/>
                  <a:pt x="41" y="184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28" y="199"/>
                  <a:pt x="28" y="199"/>
                  <a:pt x="28" y="199"/>
                </a:cubicBezTo>
                <a:cubicBezTo>
                  <a:pt x="27" y="200"/>
                  <a:pt x="27" y="200"/>
                  <a:pt x="27" y="200"/>
                </a:cubicBezTo>
                <a:cubicBezTo>
                  <a:pt x="26" y="201"/>
                  <a:pt x="26" y="201"/>
                  <a:pt x="26" y="201"/>
                </a:cubicBezTo>
                <a:cubicBezTo>
                  <a:pt x="25" y="202"/>
                  <a:pt x="25" y="202"/>
                  <a:pt x="25" y="202"/>
                </a:cubicBezTo>
                <a:cubicBezTo>
                  <a:pt x="25" y="203"/>
                  <a:pt x="25" y="203"/>
                  <a:pt x="25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5"/>
                  <a:pt x="24" y="205"/>
                  <a:pt x="24" y="205"/>
                </a:cubicBezTo>
                <a:cubicBezTo>
                  <a:pt x="24" y="206"/>
                  <a:pt x="24" y="206"/>
                  <a:pt x="24" y="206"/>
                </a:cubicBezTo>
                <a:cubicBezTo>
                  <a:pt x="24" y="207"/>
                  <a:pt x="24" y="207"/>
                  <a:pt x="24" y="207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30" y="213"/>
                  <a:pt x="30" y="213"/>
                  <a:pt x="30" y="213"/>
                </a:cubicBezTo>
                <a:cubicBezTo>
                  <a:pt x="30" y="213"/>
                  <a:pt x="30" y="213"/>
                  <a:pt x="30" y="213"/>
                </a:cubicBezTo>
                <a:cubicBezTo>
                  <a:pt x="36" y="212"/>
                  <a:pt x="42" y="211"/>
                  <a:pt x="46" y="210"/>
                </a:cubicBezTo>
                <a:cubicBezTo>
                  <a:pt x="65" y="205"/>
                  <a:pt x="82" y="197"/>
                  <a:pt x="98" y="186"/>
                </a:cubicBezTo>
                <a:cubicBezTo>
                  <a:pt x="109" y="188"/>
                  <a:pt x="119" y="189"/>
                  <a:pt x="130" y="189"/>
                </a:cubicBezTo>
                <a:cubicBezTo>
                  <a:pt x="153" y="189"/>
                  <a:pt x="175" y="185"/>
                  <a:pt x="195" y="176"/>
                </a:cubicBezTo>
                <a:cubicBezTo>
                  <a:pt x="215" y="168"/>
                  <a:pt x="231" y="156"/>
                  <a:pt x="243" y="142"/>
                </a:cubicBezTo>
                <a:cubicBezTo>
                  <a:pt x="254" y="127"/>
                  <a:pt x="260" y="112"/>
                  <a:pt x="260" y="94"/>
                </a:cubicBezTo>
                <a:cubicBezTo>
                  <a:pt x="260" y="77"/>
                  <a:pt x="254" y="62"/>
                  <a:pt x="243" y="47"/>
                </a:cubicBezTo>
                <a:cubicBezTo>
                  <a:pt x="231" y="32"/>
                  <a:pt x="215" y="21"/>
                  <a:pt x="195" y="13"/>
                </a:cubicBezTo>
                <a:cubicBezTo>
                  <a:pt x="175" y="4"/>
                  <a:pt x="153" y="0"/>
                  <a:pt x="130" y="0"/>
                </a:cubicBezTo>
                <a:cubicBezTo>
                  <a:pt x="106" y="0"/>
                  <a:pt x="85" y="4"/>
                  <a:pt x="65" y="13"/>
                </a:cubicBezTo>
                <a:cubicBezTo>
                  <a:pt x="45" y="21"/>
                  <a:pt x="29" y="32"/>
                  <a:pt x="17" y="47"/>
                </a:cubicBezTo>
                <a:close/>
                <a:moveTo>
                  <a:pt x="222" y="59"/>
                </a:moveTo>
                <a:cubicBezTo>
                  <a:pt x="231" y="70"/>
                  <a:pt x="236" y="82"/>
                  <a:pt x="236" y="94"/>
                </a:cubicBezTo>
                <a:cubicBezTo>
                  <a:pt x="236" y="107"/>
                  <a:pt x="231" y="119"/>
                  <a:pt x="222" y="130"/>
                </a:cubicBezTo>
                <a:cubicBezTo>
                  <a:pt x="212" y="141"/>
                  <a:pt x="199" y="149"/>
                  <a:pt x="183" y="156"/>
                </a:cubicBezTo>
                <a:cubicBezTo>
                  <a:pt x="166" y="162"/>
                  <a:pt x="149" y="165"/>
                  <a:pt x="130" y="165"/>
                </a:cubicBezTo>
                <a:cubicBezTo>
                  <a:pt x="121" y="165"/>
                  <a:pt x="111" y="164"/>
                  <a:pt x="102" y="163"/>
                </a:cubicBezTo>
                <a:cubicBezTo>
                  <a:pt x="92" y="161"/>
                  <a:pt x="92" y="161"/>
                  <a:pt x="92" y="161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0" y="169"/>
                  <a:pt x="77" y="171"/>
                  <a:pt x="72" y="174"/>
                </a:cubicBezTo>
                <a:cubicBezTo>
                  <a:pt x="79" y="158"/>
                  <a:pt x="79" y="158"/>
                  <a:pt x="79" y="158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49" y="141"/>
                  <a:pt x="40" y="133"/>
                  <a:pt x="33" y="124"/>
                </a:cubicBezTo>
                <a:cubicBezTo>
                  <a:pt x="27" y="114"/>
                  <a:pt x="24" y="105"/>
                  <a:pt x="24" y="94"/>
                </a:cubicBezTo>
                <a:cubicBezTo>
                  <a:pt x="24" y="82"/>
                  <a:pt x="29" y="70"/>
                  <a:pt x="38" y="59"/>
                </a:cubicBezTo>
                <a:cubicBezTo>
                  <a:pt x="48" y="48"/>
                  <a:pt x="61" y="40"/>
                  <a:pt x="77" y="33"/>
                </a:cubicBezTo>
                <a:cubicBezTo>
                  <a:pt x="94" y="27"/>
                  <a:pt x="111" y="24"/>
                  <a:pt x="130" y="24"/>
                </a:cubicBezTo>
                <a:cubicBezTo>
                  <a:pt x="149" y="24"/>
                  <a:pt x="166" y="27"/>
                  <a:pt x="183" y="33"/>
                </a:cubicBezTo>
                <a:cubicBezTo>
                  <a:pt x="199" y="40"/>
                  <a:pt x="212" y="48"/>
                  <a:pt x="222" y="59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D334E663-D1CA-4F29-A9EC-6C18EB5C3F6E}"/>
              </a:ext>
            </a:extLst>
          </p:cNvPr>
          <p:cNvSpPr>
            <a:spLocks/>
          </p:cNvSpPr>
          <p:nvPr/>
        </p:nvSpPr>
        <p:spPr bwMode="auto">
          <a:xfrm>
            <a:off x="1314450" y="2010320"/>
            <a:ext cx="571500" cy="406400"/>
          </a:xfrm>
          <a:custGeom>
            <a:avLst/>
            <a:gdLst>
              <a:gd name="T0" fmla="*/ 883 w 903"/>
              <a:gd name="T1" fmla="*/ 18 h 644"/>
              <a:gd name="T2" fmla="*/ 870 w 903"/>
              <a:gd name="T3" fmla="*/ 16 h 644"/>
              <a:gd name="T4" fmla="*/ 848 w 903"/>
              <a:gd name="T5" fmla="*/ 25 h 644"/>
              <a:gd name="T6" fmla="*/ 645 w 903"/>
              <a:gd name="T7" fmla="*/ 228 h 644"/>
              <a:gd name="T8" fmla="*/ 645 w 903"/>
              <a:gd name="T9" fmla="*/ 144 h 644"/>
              <a:gd name="T10" fmla="*/ 602 w 903"/>
              <a:gd name="T11" fmla="*/ 42 h 644"/>
              <a:gd name="T12" fmla="*/ 500 w 903"/>
              <a:gd name="T13" fmla="*/ 0 h 644"/>
              <a:gd name="T14" fmla="*/ 145 w 903"/>
              <a:gd name="T15" fmla="*/ 0 h 644"/>
              <a:gd name="T16" fmla="*/ 43 w 903"/>
              <a:gd name="T17" fmla="*/ 42 h 644"/>
              <a:gd name="T18" fmla="*/ 0 w 903"/>
              <a:gd name="T19" fmla="*/ 144 h 644"/>
              <a:gd name="T20" fmla="*/ 0 w 903"/>
              <a:gd name="T21" fmla="*/ 499 h 644"/>
              <a:gd name="T22" fmla="*/ 43 w 903"/>
              <a:gd name="T23" fmla="*/ 602 h 644"/>
              <a:gd name="T24" fmla="*/ 145 w 903"/>
              <a:gd name="T25" fmla="*/ 644 h 644"/>
              <a:gd name="T26" fmla="*/ 500 w 903"/>
              <a:gd name="T27" fmla="*/ 644 h 644"/>
              <a:gd name="T28" fmla="*/ 602 w 903"/>
              <a:gd name="T29" fmla="*/ 602 h 644"/>
              <a:gd name="T30" fmla="*/ 645 w 903"/>
              <a:gd name="T31" fmla="*/ 499 h 644"/>
              <a:gd name="T32" fmla="*/ 645 w 903"/>
              <a:gd name="T33" fmla="*/ 416 h 644"/>
              <a:gd name="T34" fmla="*/ 848 w 903"/>
              <a:gd name="T35" fmla="*/ 619 h 644"/>
              <a:gd name="T36" fmla="*/ 870 w 903"/>
              <a:gd name="T37" fmla="*/ 628 h 644"/>
              <a:gd name="T38" fmla="*/ 883 w 903"/>
              <a:gd name="T39" fmla="*/ 626 h 644"/>
              <a:gd name="T40" fmla="*/ 903 w 903"/>
              <a:gd name="T41" fmla="*/ 596 h 644"/>
              <a:gd name="T42" fmla="*/ 903 w 903"/>
              <a:gd name="T43" fmla="*/ 48 h 644"/>
              <a:gd name="T44" fmla="*/ 883 w 903"/>
              <a:gd name="T45" fmla="*/ 1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03" h="644">
                <a:moveTo>
                  <a:pt x="883" y="18"/>
                </a:moveTo>
                <a:cubicBezTo>
                  <a:pt x="870" y="16"/>
                  <a:pt x="870" y="16"/>
                  <a:pt x="870" y="16"/>
                </a:cubicBezTo>
                <a:cubicBezTo>
                  <a:pt x="861" y="16"/>
                  <a:pt x="854" y="19"/>
                  <a:pt x="848" y="25"/>
                </a:cubicBezTo>
                <a:cubicBezTo>
                  <a:pt x="645" y="228"/>
                  <a:pt x="645" y="228"/>
                  <a:pt x="645" y="228"/>
                </a:cubicBezTo>
                <a:cubicBezTo>
                  <a:pt x="645" y="144"/>
                  <a:pt x="645" y="144"/>
                  <a:pt x="645" y="144"/>
                </a:cubicBezTo>
                <a:cubicBezTo>
                  <a:pt x="645" y="105"/>
                  <a:pt x="631" y="70"/>
                  <a:pt x="602" y="42"/>
                </a:cubicBezTo>
                <a:cubicBezTo>
                  <a:pt x="574" y="14"/>
                  <a:pt x="540" y="0"/>
                  <a:pt x="500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05" y="0"/>
                  <a:pt x="71" y="14"/>
                  <a:pt x="43" y="42"/>
                </a:cubicBezTo>
                <a:cubicBezTo>
                  <a:pt x="14" y="70"/>
                  <a:pt x="0" y="105"/>
                  <a:pt x="0" y="144"/>
                </a:cubicBezTo>
                <a:cubicBezTo>
                  <a:pt x="0" y="499"/>
                  <a:pt x="0" y="499"/>
                  <a:pt x="0" y="499"/>
                </a:cubicBezTo>
                <a:cubicBezTo>
                  <a:pt x="0" y="539"/>
                  <a:pt x="14" y="573"/>
                  <a:pt x="43" y="602"/>
                </a:cubicBezTo>
                <a:cubicBezTo>
                  <a:pt x="71" y="630"/>
                  <a:pt x="105" y="644"/>
                  <a:pt x="145" y="644"/>
                </a:cubicBezTo>
                <a:cubicBezTo>
                  <a:pt x="500" y="644"/>
                  <a:pt x="500" y="644"/>
                  <a:pt x="500" y="644"/>
                </a:cubicBezTo>
                <a:cubicBezTo>
                  <a:pt x="540" y="644"/>
                  <a:pt x="574" y="630"/>
                  <a:pt x="602" y="602"/>
                </a:cubicBezTo>
                <a:cubicBezTo>
                  <a:pt x="631" y="573"/>
                  <a:pt x="645" y="539"/>
                  <a:pt x="645" y="499"/>
                </a:cubicBezTo>
                <a:cubicBezTo>
                  <a:pt x="645" y="416"/>
                  <a:pt x="645" y="416"/>
                  <a:pt x="645" y="416"/>
                </a:cubicBezTo>
                <a:cubicBezTo>
                  <a:pt x="848" y="619"/>
                  <a:pt x="848" y="619"/>
                  <a:pt x="848" y="619"/>
                </a:cubicBezTo>
                <a:cubicBezTo>
                  <a:pt x="854" y="625"/>
                  <a:pt x="861" y="628"/>
                  <a:pt x="870" y="628"/>
                </a:cubicBezTo>
                <a:cubicBezTo>
                  <a:pt x="883" y="626"/>
                  <a:pt x="883" y="626"/>
                  <a:pt x="883" y="626"/>
                </a:cubicBezTo>
                <a:cubicBezTo>
                  <a:pt x="896" y="620"/>
                  <a:pt x="903" y="610"/>
                  <a:pt x="903" y="596"/>
                </a:cubicBezTo>
                <a:cubicBezTo>
                  <a:pt x="903" y="48"/>
                  <a:pt x="903" y="48"/>
                  <a:pt x="903" y="48"/>
                </a:cubicBezTo>
                <a:cubicBezTo>
                  <a:pt x="903" y="34"/>
                  <a:pt x="896" y="24"/>
                  <a:pt x="883" y="1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007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5810250" y="2797710"/>
            <a:ext cx="571500" cy="532808"/>
          </a:xfrm>
          <a:custGeom>
            <a:avLst/>
            <a:gdLst>
              <a:gd name="T0" fmla="*/ 318 w 450"/>
              <a:gd name="T1" fmla="*/ 17 h 420"/>
              <a:gd name="T2" fmla="*/ 318 w 450"/>
              <a:gd name="T3" fmla="*/ 102 h 420"/>
              <a:gd name="T4" fmla="*/ 403 w 450"/>
              <a:gd name="T5" fmla="*/ 102 h 420"/>
              <a:gd name="T6" fmla="*/ 403 w 450"/>
              <a:gd name="T7" fmla="*/ 17 h 420"/>
              <a:gd name="T8" fmla="*/ 421 w 450"/>
              <a:gd name="T9" fmla="*/ 120 h 420"/>
              <a:gd name="T10" fmla="*/ 388 w 450"/>
              <a:gd name="T11" fmla="*/ 135 h 420"/>
              <a:gd name="T12" fmla="*/ 329 w 450"/>
              <a:gd name="T13" fmla="*/ 135 h 420"/>
              <a:gd name="T14" fmla="*/ 311 w 450"/>
              <a:gd name="T15" fmla="*/ 210 h 420"/>
              <a:gd name="T16" fmla="*/ 405 w 450"/>
              <a:gd name="T17" fmla="*/ 240 h 420"/>
              <a:gd name="T18" fmla="*/ 450 w 450"/>
              <a:gd name="T19" fmla="*/ 203 h 420"/>
              <a:gd name="T20" fmla="*/ 225 w 450"/>
              <a:gd name="T21" fmla="*/ 60 h 420"/>
              <a:gd name="T22" fmla="*/ 135 w 450"/>
              <a:gd name="T23" fmla="*/ 150 h 420"/>
              <a:gd name="T24" fmla="*/ 225 w 450"/>
              <a:gd name="T25" fmla="*/ 240 h 420"/>
              <a:gd name="T26" fmla="*/ 315 w 450"/>
              <a:gd name="T27" fmla="*/ 150 h 420"/>
              <a:gd name="T28" fmla="*/ 225 w 450"/>
              <a:gd name="T29" fmla="*/ 60 h 420"/>
              <a:gd name="T30" fmla="*/ 47 w 450"/>
              <a:gd name="T31" fmla="*/ 17 h 420"/>
              <a:gd name="T32" fmla="*/ 47 w 450"/>
              <a:gd name="T33" fmla="*/ 102 h 420"/>
              <a:gd name="T34" fmla="*/ 132 w 450"/>
              <a:gd name="T35" fmla="*/ 102 h 420"/>
              <a:gd name="T36" fmla="*/ 132 w 450"/>
              <a:gd name="T37" fmla="*/ 17 h 420"/>
              <a:gd name="T38" fmla="*/ 389 w 450"/>
              <a:gd name="T39" fmla="*/ 335 h 420"/>
              <a:gd name="T40" fmla="*/ 380 w 450"/>
              <a:gd name="T41" fmla="*/ 284 h 420"/>
              <a:gd name="T42" fmla="*/ 355 w 450"/>
              <a:gd name="T43" fmla="*/ 242 h 420"/>
              <a:gd name="T44" fmla="*/ 309 w 450"/>
              <a:gd name="T45" fmla="*/ 225 h 420"/>
              <a:gd name="T46" fmla="*/ 282 w 450"/>
              <a:gd name="T47" fmla="*/ 241 h 420"/>
              <a:gd name="T48" fmla="*/ 225 w 450"/>
              <a:gd name="T49" fmla="*/ 258 h 420"/>
              <a:gd name="T50" fmla="*/ 168 w 450"/>
              <a:gd name="T51" fmla="*/ 241 h 420"/>
              <a:gd name="T52" fmla="*/ 141 w 450"/>
              <a:gd name="T53" fmla="*/ 225 h 420"/>
              <a:gd name="T54" fmla="*/ 95 w 450"/>
              <a:gd name="T55" fmla="*/ 242 h 420"/>
              <a:gd name="T56" fmla="*/ 70 w 450"/>
              <a:gd name="T57" fmla="*/ 284 h 420"/>
              <a:gd name="T58" fmla="*/ 61 w 450"/>
              <a:gd name="T59" fmla="*/ 335 h 420"/>
              <a:gd name="T60" fmla="*/ 77 w 450"/>
              <a:gd name="T61" fmla="*/ 404 h 420"/>
              <a:gd name="T62" fmla="*/ 327 w 450"/>
              <a:gd name="T63" fmla="*/ 420 h 420"/>
              <a:gd name="T64" fmla="*/ 390 w 450"/>
              <a:gd name="T65" fmla="*/ 360 h 420"/>
              <a:gd name="T66" fmla="*/ 120 w 450"/>
              <a:gd name="T67" fmla="*/ 150 h 420"/>
              <a:gd name="T68" fmla="*/ 90 w 450"/>
              <a:gd name="T69" fmla="*/ 140 h 420"/>
              <a:gd name="T70" fmla="*/ 39 w 450"/>
              <a:gd name="T71" fmla="*/ 125 h 420"/>
              <a:gd name="T72" fmla="*/ 0 w 450"/>
              <a:gd name="T73" fmla="*/ 203 h 420"/>
              <a:gd name="T74" fmla="*/ 45 w 450"/>
              <a:gd name="T75" fmla="*/ 240 h 420"/>
              <a:gd name="T76" fmla="*/ 139 w 450"/>
              <a:gd name="T77" fmla="*/ 21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50" h="420">
                <a:moveTo>
                  <a:pt x="360" y="0"/>
                </a:moveTo>
                <a:cubicBezTo>
                  <a:pt x="343" y="0"/>
                  <a:pt x="329" y="6"/>
                  <a:pt x="318" y="17"/>
                </a:cubicBezTo>
                <a:cubicBezTo>
                  <a:pt x="306" y="29"/>
                  <a:pt x="300" y="43"/>
                  <a:pt x="300" y="60"/>
                </a:cubicBezTo>
                <a:cubicBezTo>
                  <a:pt x="300" y="77"/>
                  <a:pt x="306" y="91"/>
                  <a:pt x="318" y="102"/>
                </a:cubicBezTo>
                <a:cubicBezTo>
                  <a:pt x="329" y="114"/>
                  <a:pt x="343" y="120"/>
                  <a:pt x="360" y="120"/>
                </a:cubicBezTo>
                <a:cubicBezTo>
                  <a:pt x="377" y="120"/>
                  <a:pt x="391" y="114"/>
                  <a:pt x="403" y="102"/>
                </a:cubicBezTo>
                <a:cubicBezTo>
                  <a:pt x="414" y="91"/>
                  <a:pt x="420" y="77"/>
                  <a:pt x="420" y="60"/>
                </a:cubicBezTo>
                <a:cubicBezTo>
                  <a:pt x="420" y="43"/>
                  <a:pt x="414" y="29"/>
                  <a:pt x="403" y="17"/>
                </a:cubicBezTo>
                <a:cubicBezTo>
                  <a:pt x="391" y="6"/>
                  <a:pt x="377" y="0"/>
                  <a:pt x="360" y="0"/>
                </a:cubicBezTo>
                <a:close/>
                <a:moveTo>
                  <a:pt x="421" y="120"/>
                </a:moveTo>
                <a:cubicBezTo>
                  <a:pt x="420" y="120"/>
                  <a:pt x="417" y="122"/>
                  <a:pt x="411" y="125"/>
                </a:cubicBezTo>
                <a:cubicBezTo>
                  <a:pt x="405" y="128"/>
                  <a:pt x="397" y="132"/>
                  <a:pt x="388" y="135"/>
                </a:cubicBezTo>
                <a:cubicBezTo>
                  <a:pt x="379" y="138"/>
                  <a:pt x="369" y="140"/>
                  <a:pt x="360" y="140"/>
                </a:cubicBezTo>
                <a:cubicBezTo>
                  <a:pt x="350" y="140"/>
                  <a:pt x="339" y="138"/>
                  <a:pt x="329" y="135"/>
                </a:cubicBezTo>
                <a:cubicBezTo>
                  <a:pt x="330" y="140"/>
                  <a:pt x="330" y="146"/>
                  <a:pt x="330" y="150"/>
                </a:cubicBezTo>
                <a:cubicBezTo>
                  <a:pt x="330" y="172"/>
                  <a:pt x="324" y="192"/>
                  <a:pt x="311" y="210"/>
                </a:cubicBezTo>
                <a:cubicBezTo>
                  <a:pt x="336" y="211"/>
                  <a:pt x="357" y="221"/>
                  <a:pt x="373" y="240"/>
                </a:cubicBezTo>
                <a:cubicBezTo>
                  <a:pt x="405" y="240"/>
                  <a:pt x="405" y="240"/>
                  <a:pt x="405" y="240"/>
                </a:cubicBezTo>
                <a:cubicBezTo>
                  <a:pt x="417" y="240"/>
                  <a:pt x="428" y="237"/>
                  <a:pt x="437" y="231"/>
                </a:cubicBezTo>
                <a:cubicBezTo>
                  <a:pt x="446" y="224"/>
                  <a:pt x="450" y="215"/>
                  <a:pt x="450" y="203"/>
                </a:cubicBezTo>
                <a:cubicBezTo>
                  <a:pt x="450" y="148"/>
                  <a:pt x="440" y="120"/>
                  <a:pt x="421" y="120"/>
                </a:cubicBezTo>
                <a:close/>
                <a:moveTo>
                  <a:pt x="225" y="60"/>
                </a:moveTo>
                <a:cubicBezTo>
                  <a:pt x="200" y="60"/>
                  <a:pt x="179" y="69"/>
                  <a:pt x="161" y="86"/>
                </a:cubicBezTo>
                <a:cubicBezTo>
                  <a:pt x="144" y="104"/>
                  <a:pt x="135" y="125"/>
                  <a:pt x="135" y="150"/>
                </a:cubicBezTo>
                <a:cubicBezTo>
                  <a:pt x="135" y="175"/>
                  <a:pt x="144" y="196"/>
                  <a:pt x="161" y="214"/>
                </a:cubicBezTo>
                <a:cubicBezTo>
                  <a:pt x="179" y="231"/>
                  <a:pt x="200" y="240"/>
                  <a:pt x="225" y="240"/>
                </a:cubicBezTo>
                <a:cubicBezTo>
                  <a:pt x="250" y="240"/>
                  <a:pt x="271" y="231"/>
                  <a:pt x="289" y="214"/>
                </a:cubicBezTo>
                <a:cubicBezTo>
                  <a:pt x="306" y="196"/>
                  <a:pt x="315" y="175"/>
                  <a:pt x="315" y="150"/>
                </a:cubicBezTo>
                <a:cubicBezTo>
                  <a:pt x="315" y="125"/>
                  <a:pt x="306" y="104"/>
                  <a:pt x="289" y="86"/>
                </a:cubicBezTo>
                <a:cubicBezTo>
                  <a:pt x="271" y="69"/>
                  <a:pt x="250" y="60"/>
                  <a:pt x="225" y="60"/>
                </a:cubicBezTo>
                <a:close/>
                <a:moveTo>
                  <a:pt x="90" y="0"/>
                </a:moveTo>
                <a:cubicBezTo>
                  <a:pt x="73" y="0"/>
                  <a:pt x="59" y="6"/>
                  <a:pt x="47" y="17"/>
                </a:cubicBezTo>
                <a:cubicBezTo>
                  <a:pt x="36" y="29"/>
                  <a:pt x="30" y="43"/>
                  <a:pt x="30" y="60"/>
                </a:cubicBezTo>
                <a:cubicBezTo>
                  <a:pt x="30" y="77"/>
                  <a:pt x="36" y="91"/>
                  <a:pt x="47" y="102"/>
                </a:cubicBezTo>
                <a:cubicBezTo>
                  <a:pt x="59" y="114"/>
                  <a:pt x="73" y="120"/>
                  <a:pt x="90" y="120"/>
                </a:cubicBezTo>
                <a:cubicBezTo>
                  <a:pt x="106" y="120"/>
                  <a:pt x="120" y="114"/>
                  <a:pt x="132" y="102"/>
                </a:cubicBezTo>
                <a:cubicBezTo>
                  <a:pt x="144" y="91"/>
                  <a:pt x="150" y="77"/>
                  <a:pt x="150" y="60"/>
                </a:cubicBezTo>
                <a:cubicBezTo>
                  <a:pt x="150" y="43"/>
                  <a:pt x="144" y="29"/>
                  <a:pt x="132" y="17"/>
                </a:cubicBezTo>
                <a:cubicBezTo>
                  <a:pt x="120" y="6"/>
                  <a:pt x="106" y="0"/>
                  <a:pt x="90" y="0"/>
                </a:cubicBezTo>
                <a:close/>
                <a:moveTo>
                  <a:pt x="389" y="335"/>
                </a:moveTo>
                <a:cubicBezTo>
                  <a:pt x="389" y="327"/>
                  <a:pt x="388" y="319"/>
                  <a:pt x="386" y="310"/>
                </a:cubicBezTo>
                <a:cubicBezTo>
                  <a:pt x="384" y="301"/>
                  <a:pt x="382" y="292"/>
                  <a:pt x="380" y="284"/>
                </a:cubicBezTo>
                <a:cubicBezTo>
                  <a:pt x="377" y="276"/>
                  <a:pt x="374" y="269"/>
                  <a:pt x="370" y="261"/>
                </a:cubicBezTo>
                <a:cubicBezTo>
                  <a:pt x="365" y="254"/>
                  <a:pt x="361" y="248"/>
                  <a:pt x="355" y="242"/>
                </a:cubicBezTo>
                <a:cubicBezTo>
                  <a:pt x="350" y="237"/>
                  <a:pt x="343" y="233"/>
                  <a:pt x="335" y="230"/>
                </a:cubicBezTo>
                <a:cubicBezTo>
                  <a:pt x="327" y="227"/>
                  <a:pt x="318" y="225"/>
                  <a:pt x="309" y="225"/>
                </a:cubicBezTo>
                <a:cubicBezTo>
                  <a:pt x="307" y="225"/>
                  <a:pt x="304" y="227"/>
                  <a:pt x="299" y="230"/>
                </a:cubicBezTo>
                <a:cubicBezTo>
                  <a:pt x="294" y="234"/>
                  <a:pt x="288" y="237"/>
                  <a:pt x="282" y="241"/>
                </a:cubicBezTo>
                <a:cubicBezTo>
                  <a:pt x="275" y="246"/>
                  <a:pt x="267" y="249"/>
                  <a:pt x="257" y="253"/>
                </a:cubicBezTo>
                <a:cubicBezTo>
                  <a:pt x="246" y="256"/>
                  <a:pt x="236" y="258"/>
                  <a:pt x="225" y="258"/>
                </a:cubicBezTo>
                <a:cubicBezTo>
                  <a:pt x="214" y="258"/>
                  <a:pt x="204" y="256"/>
                  <a:pt x="193" y="253"/>
                </a:cubicBezTo>
                <a:cubicBezTo>
                  <a:pt x="183" y="249"/>
                  <a:pt x="174" y="246"/>
                  <a:pt x="168" y="241"/>
                </a:cubicBezTo>
                <a:cubicBezTo>
                  <a:pt x="162" y="237"/>
                  <a:pt x="156" y="234"/>
                  <a:pt x="151" y="230"/>
                </a:cubicBezTo>
                <a:cubicBezTo>
                  <a:pt x="146" y="227"/>
                  <a:pt x="142" y="225"/>
                  <a:pt x="141" y="225"/>
                </a:cubicBezTo>
                <a:cubicBezTo>
                  <a:pt x="131" y="225"/>
                  <a:pt x="123" y="227"/>
                  <a:pt x="115" y="230"/>
                </a:cubicBezTo>
                <a:cubicBezTo>
                  <a:pt x="107" y="233"/>
                  <a:pt x="100" y="237"/>
                  <a:pt x="95" y="242"/>
                </a:cubicBezTo>
                <a:cubicBezTo>
                  <a:pt x="89" y="248"/>
                  <a:pt x="84" y="254"/>
                  <a:pt x="80" y="261"/>
                </a:cubicBezTo>
                <a:cubicBezTo>
                  <a:pt x="76" y="269"/>
                  <a:pt x="73" y="276"/>
                  <a:pt x="70" y="284"/>
                </a:cubicBezTo>
                <a:cubicBezTo>
                  <a:pt x="68" y="292"/>
                  <a:pt x="65" y="301"/>
                  <a:pt x="64" y="310"/>
                </a:cubicBezTo>
                <a:cubicBezTo>
                  <a:pt x="62" y="319"/>
                  <a:pt x="61" y="327"/>
                  <a:pt x="61" y="335"/>
                </a:cubicBezTo>
                <a:cubicBezTo>
                  <a:pt x="60" y="343"/>
                  <a:pt x="60" y="351"/>
                  <a:pt x="60" y="360"/>
                </a:cubicBezTo>
                <a:cubicBezTo>
                  <a:pt x="60" y="378"/>
                  <a:pt x="65" y="393"/>
                  <a:pt x="77" y="404"/>
                </a:cubicBezTo>
                <a:cubicBezTo>
                  <a:pt x="88" y="415"/>
                  <a:pt x="103" y="420"/>
                  <a:pt x="122" y="420"/>
                </a:cubicBezTo>
                <a:cubicBezTo>
                  <a:pt x="327" y="420"/>
                  <a:pt x="327" y="420"/>
                  <a:pt x="327" y="420"/>
                </a:cubicBezTo>
                <a:cubicBezTo>
                  <a:pt x="346" y="420"/>
                  <a:pt x="362" y="415"/>
                  <a:pt x="373" y="404"/>
                </a:cubicBezTo>
                <a:cubicBezTo>
                  <a:pt x="384" y="393"/>
                  <a:pt x="390" y="378"/>
                  <a:pt x="390" y="360"/>
                </a:cubicBezTo>
                <a:cubicBezTo>
                  <a:pt x="390" y="351"/>
                  <a:pt x="390" y="343"/>
                  <a:pt x="389" y="335"/>
                </a:cubicBezTo>
                <a:close/>
                <a:moveTo>
                  <a:pt x="120" y="150"/>
                </a:moveTo>
                <a:cubicBezTo>
                  <a:pt x="120" y="146"/>
                  <a:pt x="120" y="140"/>
                  <a:pt x="121" y="135"/>
                </a:cubicBezTo>
                <a:cubicBezTo>
                  <a:pt x="111" y="138"/>
                  <a:pt x="100" y="140"/>
                  <a:pt x="90" y="140"/>
                </a:cubicBezTo>
                <a:cubicBezTo>
                  <a:pt x="80" y="140"/>
                  <a:pt x="71" y="138"/>
                  <a:pt x="62" y="135"/>
                </a:cubicBezTo>
                <a:cubicBezTo>
                  <a:pt x="52" y="132"/>
                  <a:pt x="45" y="128"/>
                  <a:pt x="39" y="125"/>
                </a:cubicBezTo>
                <a:cubicBezTo>
                  <a:pt x="33" y="122"/>
                  <a:pt x="30" y="120"/>
                  <a:pt x="29" y="120"/>
                </a:cubicBezTo>
                <a:cubicBezTo>
                  <a:pt x="9" y="120"/>
                  <a:pt x="0" y="148"/>
                  <a:pt x="0" y="203"/>
                </a:cubicBezTo>
                <a:cubicBezTo>
                  <a:pt x="0" y="215"/>
                  <a:pt x="4" y="224"/>
                  <a:pt x="13" y="231"/>
                </a:cubicBezTo>
                <a:cubicBezTo>
                  <a:pt x="22" y="237"/>
                  <a:pt x="32" y="240"/>
                  <a:pt x="45" y="240"/>
                </a:cubicBezTo>
                <a:cubicBezTo>
                  <a:pt x="77" y="240"/>
                  <a:pt x="77" y="240"/>
                  <a:pt x="77" y="240"/>
                </a:cubicBezTo>
                <a:cubicBezTo>
                  <a:pt x="93" y="221"/>
                  <a:pt x="113" y="211"/>
                  <a:pt x="139" y="210"/>
                </a:cubicBezTo>
                <a:cubicBezTo>
                  <a:pt x="126" y="192"/>
                  <a:pt x="120" y="172"/>
                  <a:pt x="120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your Presenter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4553" y="1971859"/>
            <a:ext cx="440310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" panose="020B0502040204020203" pitchFamily="34" charset="0"/>
                <a:cs typeface="Segoe UI" panose="020B0502040204020203" pitchFamily="34" charset="0"/>
              </a:rPr>
              <a:t>Elizabeth Brown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Business Solutions Consultant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Corporate Renaissance Group (CRGroup)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AF079C-9230-483D-A1BE-72F600421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04" y="2018201"/>
            <a:ext cx="1092255" cy="1092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AB072E-F4FA-4940-B002-8CA644F27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37" y="2311684"/>
            <a:ext cx="6175963" cy="331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0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5810250" y="2797710"/>
            <a:ext cx="571500" cy="532808"/>
          </a:xfrm>
          <a:custGeom>
            <a:avLst/>
            <a:gdLst>
              <a:gd name="T0" fmla="*/ 318 w 450"/>
              <a:gd name="T1" fmla="*/ 17 h 420"/>
              <a:gd name="T2" fmla="*/ 318 w 450"/>
              <a:gd name="T3" fmla="*/ 102 h 420"/>
              <a:gd name="T4" fmla="*/ 403 w 450"/>
              <a:gd name="T5" fmla="*/ 102 h 420"/>
              <a:gd name="T6" fmla="*/ 403 w 450"/>
              <a:gd name="T7" fmla="*/ 17 h 420"/>
              <a:gd name="T8" fmla="*/ 421 w 450"/>
              <a:gd name="T9" fmla="*/ 120 h 420"/>
              <a:gd name="T10" fmla="*/ 388 w 450"/>
              <a:gd name="T11" fmla="*/ 135 h 420"/>
              <a:gd name="T12" fmla="*/ 329 w 450"/>
              <a:gd name="T13" fmla="*/ 135 h 420"/>
              <a:gd name="T14" fmla="*/ 311 w 450"/>
              <a:gd name="T15" fmla="*/ 210 h 420"/>
              <a:gd name="T16" fmla="*/ 405 w 450"/>
              <a:gd name="T17" fmla="*/ 240 h 420"/>
              <a:gd name="T18" fmla="*/ 450 w 450"/>
              <a:gd name="T19" fmla="*/ 203 h 420"/>
              <a:gd name="T20" fmla="*/ 225 w 450"/>
              <a:gd name="T21" fmla="*/ 60 h 420"/>
              <a:gd name="T22" fmla="*/ 135 w 450"/>
              <a:gd name="T23" fmla="*/ 150 h 420"/>
              <a:gd name="T24" fmla="*/ 225 w 450"/>
              <a:gd name="T25" fmla="*/ 240 h 420"/>
              <a:gd name="T26" fmla="*/ 315 w 450"/>
              <a:gd name="T27" fmla="*/ 150 h 420"/>
              <a:gd name="T28" fmla="*/ 225 w 450"/>
              <a:gd name="T29" fmla="*/ 60 h 420"/>
              <a:gd name="T30" fmla="*/ 47 w 450"/>
              <a:gd name="T31" fmla="*/ 17 h 420"/>
              <a:gd name="T32" fmla="*/ 47 w 450"/>
              <a:gd name="T33" fmla="*/ 102 h 420"/>
              <a:gd name="T34" fmla="*/ 132 w 450"/>
              <a:gd name="T35" fmla="*/ 102 h 420"/>
              <a:gd name="T36" fmla="*/ 132 w 450"/>
              <a:gd name="T37" fmla="*/ 17 h 420"/>
              <a:gd name="T38" fmla="*/ 389 w 450"/>
              <a:gd name="T39" fmla="*/ 335 h 420"/>
              <a:gd name="T40" fmla="*/ 380 w 450"/>
              <a:gd name="T41" fmla="*/ 284 h 420"/>
              <a:gd name="T42" fmla="*/ 355 w 450"/>
              <a:gd name="T43" fmla="*/ 242 h 420"/>
              <a:gd name="T44" fmla="*/ 309 w 450"/>
              <a:gd name="T45" fmla="*/ 225 h 420"/>
              <a:gd name="T46" fmla="*/ 282 w 450"/>
              <a:gd name="T47" fmla="*/ 241 h 420"/>
              <a:gd name="T48" fmla="*/ 225 w 450"/>
              <a:gd name="T49" fmla="*/ 258 h 420"/>
              <a:gd name="T50" fmla="*/ 168 w 450"/>
              <a:gd name="T51" fmla="*/ 241 h 420"/>
              <a:gd name="T52" fmla="*/ 141 w 450"/>
              <a:gd name="T53" fmla="*/ 225 h 420"/>
              <a:gd name="T54" fmla="*/ 95 w 450"/>
              <a:gd name="T55" fmla="*/ 242 h 420"/>
              <a:gd name="T56" fmla="*/ 70 w 450"/>
              <a:gd name="T57" fmla="*/ 284 h 420"/>
              <a:gd name="T58" fmla="*/ 61 w 450"/>
              <a:gd name="T59" fmla="*/ 335 h 420"/>
              <a:gd name="T60" fmla="*/ 77 w 450"/>
              <a:gd name="T61" fmla="*/ 404 h 420"/>
              <a:gd name="T62" fmla="*/ 327 w 450"/>
              <a:gd name="T63" fmla="*/ 420 h 420"/>
              <a:gd name="T64" fmla="*/ 390 w 450"/>
              <a:gd name="T65" fmla="*/ 360 h 420"/>
              <a:gd name="T66" fmla="*/ 120 w 450"/>
              <a:gd name="T67" fmla="*/ 150 h 420"/>
              <a:gd name="T68" fmla="*/ 90 w 450"/>
              <a:gd name="T69" fmla="*/ 140 h 420"/>
              <a:gd name="T70" fmla="*/ 39 w 450"/>
              <a:gd name="T71" fmla="*/ 125 h 420"/>
              <a:gd name="T72" fmla="*/ 0 w 450"/>
              <a:gd name="T73" fmla="*/ 203 h 420"/>
              <a:gd name="T74" fmla="*/ 45 w 450"/>
              <a:gd name="T75" fmla="*/ 240 h 420"/>
              <a:gd name="T76" fmla="*/ 139 w 450"/>
              <a:gd name="T77" fmla="*/ 21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50" h="420">
                <a:moveTo>
                  <a:pt x="360" y="0"/>
                </a:moveTo>
                <a:cubicBezTo>
                  <a:pt x="343" y="0"/>
                  <a:pt x="329" y="6"/>
                  <a:pt x="318" y="17"/>
                </a:cubicBezTo>
                <a:cubicBezTo>
                  <a:pt x="306" y="29"/>
                  <a:pt x="300" y="43"/>
                  <a:pt x="300" y="60"/>
                </a:cubicBezTo>
                <a:cubicBezTo>
                  <a:pt x="300" y="77"/>
                  <a:pt x="306" y="91"/>
                  <a:pt x="318" y="102"/>
                </a:cubicBezTo>
                <a:cubicBezTo>
                  <a:pt x="329" y="114"/>
                  <a:pt x="343" y="120"/>
                  <a:pt x="360" y="120"/>
                </a:cubicBezTo>
                <a:cubicBezTo>
                  <a:pt x="377" y="120"/>
                  <a:pt x="391" y="114"/>
                  <a:pt x="403" y="102"/>
                </a:cubicBezTo>
                <a:cubicBezTo>
                  <a:pt x="414" y="91"/>
                  <a:pt x="420" y="77"/>
                  <a:pt x="420" y="60"/>
                </a:cubicBezTo>
                <a:cubicBezTo>
                  <a:pt x="420" y="43"/>
                  <a:pt x="414" y="29"/>
                  <a:pt x="403" y="17"/>
                </a:cubicBezTo>
                <a:cubicBezTo>
                  <a:pt x="391" y="6"/>
                  <a:pt x="377" y="0"/>
                  <a:pt x="360" y="0"/>
                </a:cubicBezTo>
                <a:close/>
                <a:moveTo>
                  <a:pt x="421" y="120"/>
                </a:moveTo>
                <a:cubicBezTo>
                  <a:pt x="420" y="120"/>
                  <a:pt x="417" y="122"/>
                  <a:pt x="411" y="125"/>
                </a:cubicBezTo>
                <a:cubicBezTo>
                  <a:pt x="405" y="128"/>
                  <a:pt x="397" y="132"/>
                  <a:pt x="388" y="135"/>
                </a:cubicBezTo>
                <a:cubicBezTo>
                  <a:pt x="379" y="138"/>
                  <a:pt x="369" y="140"/>
                  <a:pt x="360" y="140"/>
                </a:cubicBezTo>
                <a:cubicBezTo>
                  <a:pt x="350" y="140"/>
                  <a:pt x="339" y="138"/>
                  <a:pt x="329" y="135"/>
                </a:cubicBezTo>
                <a:cubicBezTo>
                  <a:pt x="330" y="140"/>
                  <a:pt x="330" y="146"/>
                  <a:pt x="330" y="150"/>
                </a:cubicBezTo>
                <a:cubicBezTo>
                  <a:pt x="330" y="172"/>
                  <a:pt x="324" y="192"/>
                  <a:pt x="311" y="210"/>
                </a:cubicBezTo>
                <a:cubicBezTo>
                  <a:pt x="336" y="211"/>
                  <a:pt x="357" y="221"/>
                  <a:pt x="373" y="240"/>
                </a:cubicBezTo>
                <a:cubicBezTo>
                  <a:pt x="405" y="240"/>
                  <a:pt x="405" y="240"/>
                  <a:pt x="405" y="240"/>
                </a:cubicBezTo>
                <a:cubicBezTo>
                  <a:pt x="417" y="240"/>
                  <a:pt x="428" y="237"/>
                  <a:pt x="437" y="231"/>
                </a:cubicBezTo>
                <a:cubicBezTo>
                  <a:pt x="446" y="224"/>
                  <a:pt x="450" y="215"/>
                  <a:pt x="450" y="203"/>
                </a:cubicBezTo>
                <a:cubicBezTo>
                  <a:pt x="450" y="148"/>
                  <a:pt x="440" y="120"/>
                  <a:pt x="421" y="120"/>
                </a:cubicBezTo>
                <a:close/>
                <a:moveTo>
                  <a:pt x="225" y="60"/>
                </a:moveTo>
                <a:cubicBezTo>
                  <a:pt x="200" y="60"/>
                  <a:pt x="179" y="69"/>
                  <a:pt x="161" y="86"/>
                </a:cubicBezTo>
                <a:cubicBezTo>
                  <a:pt x="144" y="104"/>
                  <a:pt x="135" y="125"/>
                  <a:pt x="135" y="150"/>
                </a:cubicBezTo>
                <a:cubicBezTo>
                  <a:pt x="135" y="175"/>
                  <a:pt x="144" y="196"/>
                  <a:pt x="161" y="214"/>
                </a:cubicBezTo>
                <a:cubicBezTo>
                  <a:pt x="179" y="231"/>
                  <a:pt x="200" y="240"/>
                  <a:pt x="225" y="240"/>
                </a:cubicBezTo>
                <a:cubicBezTo>
                  <a:pt x="250" y="240"/>
                  <a:pt x="271" y="231"/>
                  <a:pt x="289" y="214"/>
                </a:cubicBezTo>
                <a:cubicBezTo>
                  <a:pt x="306" y="196"/>
                  <a:pt x="315" y="175"/>
                  <a:pt x="315" y="150"/>
                </a:cubicBezTo>
                <a:cubicBezTo>
                  <a:pt x="315" y="125"/>
                  <a:pt x="306" y="104"/>
                  <a:pt x="289" y="86"/>
                </a:cubicBezTo>
                <a:cubicBezTo>
                  <a:pt x="271" y="69"/>
                  <a:pt x="250" y="60"/>
                  <a:pt x="225" y="60"/>
                </a:cubicBezTo>
                <a:close/>
                <a:moveTo>
                  <a:pt x="90" y="0"/>
                </a:moveTo>
                <a:cubicBezTo>
                  <a:pt x="73" y="0"/>
                  <a:pt x="59" y="6"/>
                  <a:pt x="47" y="17"/>
                </a:cubicBezTo>
                <a:cubicBezTo>
                  <a:pt x="36" y="29"/>
                  <a:pt x="30" y="43"/>
                  <a:pt x="30" y="60"/>
                </a:cubicBezTo>
                <a:cubicBezTo>
                  <a:pt x="30" y="77"/>
                  <a:pt x="36" y="91"/>
                  <a:pt x="47" y="102"/>
                </a:cubicBezTo>
                <a:cubicBezTo>
                  <a:pt x="59" y="114"/>
                  <a:pt x="73" y="120"/>
                  <a:pt x="90" y="120"/>
                </a:cubicBezTo>
                <a:cubicBezTo>
                  <a:pt x="106" y="120"/>
                  <a:pt x="120" y="114"/>
                  <a:pt x="132" y="102"/>
                </a:cubicBezTo>
                <a:cubicBezTo>
                  <a:pt x="144" y="91"/>
                  <a:pt x="150" y="77"/>
                  <a:pt x="150" y="60"/>
                </a:cubicBezTo>
                <a:cubicBezTo>
                  <a:pt x="150" y="43"/>
                  <a:pt x="144" y="29"/>
                  <a:pt x="132" y="17"/>
                </a:cubicBezTo>
                <a:cubicBezTo>
                  <a:pt x="120" y="6"/>
                  <a:pt x="106" y="0"/>
                  <a:pt x="90" y="0"/>
                </a:cubicBezTo>
                <a:close/>
                <a:moveTo>
                  <a:pt x="389" y="335"/>
                </a:moveTo>
                <a:cubicBezTo>
                  <a:pt x="389" y="327"/>
                  <a:pt x="388" y="319"/>
                  <a:pt x="386" y="310"/>
                </a:cubicBezTo>
                <a:cubicBezTo>
                  <a:pt x="384" y="301"/>
                  <a:pt x="382" y="292"/>
                  <a:pt x="380" y="284"/>
                </a:cubicBezTo>
                <a:cubicBezTo>
                  <a:pt x="377" y="276"/>
                  <a:pt x="374" y="269"/>
                  <a:pt x="370" y="261"/>
                </a:cubicBezTo>
                <a:cubicBezTo>
                  <a:pt x="365" y="254"/>
                  <a:pt x="361" y="248"/>
                  <a:pt x="355" y="242"/>
                </a:cubicBezTo>
                <a:cubicBezTo>
                  <a:pt x="350" y="237"/>
                  <a:pt x="343" y="233"/>
                  <a:pt x="335" y="230"/>
                </a:cubicBezTo>
                <a:cubicBezTo>
                  <a:pt x="327" y="227"/>
                  <a:pt x="318" y="225"/>
                  <a:pt x="309" y="225"/>
                </a:cubicBezTo>
                <a:cubicBezTo>
                  <a:pt x="307" y="225"/>
                  <a:pt x="304" y="227"/>
                  <a:pt x="299" y="230"/>
                </a:cubicBezTo>
                <a:cubicBezTo>
                  <a:pt x="294" y="234"/>
                  <a:pt x="288" y="237"/>
                  <a:pt x="282" y="241"/>
                </a:cubicBezTo>
                <a:cubicBezTo>
                  <a:pt x="275" y="246"/>
                  <a:pt x="267" y="249"/>
                  <a:pt x="257" y="253"/>
                </a:cubicBezTo>
                <a:cubicBezTo>
                  <a:pt x="246" y="256"/>
                  <a:pt x="236" y="258"/>
                  <a:pt x="225" y="258"/>
                </a:cubicBezTo>
                <a:cubicBezTo>
                  <a:pt x="214" y="258"/>
                  <a:pt x="204" y="256"/>
                  <a:pt x="193" y="253"/>
                </a:cubicBezTo>
                <a:cubicBezTo>
                  <a:pt x="183" y="249"/>
                  <a:pt x="174" y="246"/>
                  <a:pt x="168" y="241"/>
                </a:cubicBezTo>
                <a:cubicBezTo>
                  <a:pt x="162" y="237"/>
                  <a:pt x="156" y="234"/>
                  <a:pt x="151" y="230"/>
                </a:cubicBezTo>
                <a:cubicBezTo>
                  <a:pt x="146" y="227"/>
                  <a:pt x="142" y="225"/>
                  <a:pt x="141" y="225"/>
                </a:cubicBezTo>
                <a:cubicBezTo>
                  <a:pt x="131" y="225"/>
                  <a:pt x="123" y="227"/>
                  <a:pt x="115" y="230"/>
                </a:cubicBezTo>
                <a:cubicBezTo>
                  <a:pt x="107" y="233"/>
                  <a:pt x="100" y="237"/>
                  <a:pt x="95" y="242"/>
                </a:cubicBezTo>
                <a:cubicBezTo>
                  <a:pt x="89" y="248"/>
                  <a:pt x="84" y="254"/>
                  <a:pt x="80" y="261"/>
                </a:cubicBezTo>
                <a:cubicBezTo>
                  <a:pt x="76" y="269"/>
                  <a:pt x="73" y="276"/>
                  <a:pt x="70" y="284"/>
                </a:cubicBezTo>
                <a:cubicBezTo>
                  <a:pt x="68" y="292"/>
                  <a:pt x="65" y="301"/>
                  <a:pt x="64" y="310"/>
                </a:cubicBezTo>
                <a:cubicBezTo>
                  <a:pt x="62" y="319"/>
                  <a:pt x="61" y="327"/>
                  <a:pt x="61" y="335"/>
                </a:cubicBezTo>
                <a:cubicBezTo>
                  <a:pt x="60" y="343"/>
                  <a:pt x="60" y="351"/>
                  <a:pt x="60" y="360"/>
                </a:cubicBezTo>
                <a:cubicBezTo>
                  <a:pt x="60" y="378"/>
                  <a:pt x="65" y="393"/>
                  <a:pt x="77" y="404"/>
                </a:cubicBezTo>
                <a:cubicBezTo>
                  <a:pt x="88" y="415"/>
                  <a:pt x="103" y="420"/>
                  <a:pt x="122" y="420"/>
                </a:cubicBezTo>
                <a:cubicBezTo>
                  <a:pt x="327" y="420"/>
                  <a:pt x="327" y="420"/>
                  <a:pt x="327" y="420"/>
                </a:cubicBezTo>
                <a:cubicBezTo>
                  <a:pt x="346" y="420"/>
                  <a:pt x="362" y="415"/>
                  <a:pt x="373" y="404"/>
                </a:cubicBezTo>
                <a:cubicBezTo>
                  <a:pt x="384" y="393"/>
                  <a:pt x="390" y="378"/>
                  <a:pt x="390" y="360"/>
                </a:cubicBezTo>
                <a:cubicBezTo>
                  <a:pt x="390" y="351"/>
                  <a:pt x="390" y="343"/>
                  <a:pt x="389" y="335"/>
                </a:cubicBezTo>
                <a:close/>
                <a:moveTo>
                  <a:pt x="120" y="150"/>
                </a:moveTo>
                <a:cubicBezTo>
                  <a:pt x="120" y="146"/>
                  <a:pt x="120" y="140"/>
                  <a:pt x="121" y="135"/>
                </a:cubicBezTo>
                <a:cubicBezTo>
                  <a:pt x="111" y="138"/>
                  <a:pt x="100" y="140"/>
                  <a:pt x="90" y="140"/>
                </a:cubicBezTo>
                <a:cubicBezTo>
                  <a:pt x="80" y="140"/>
                  <a:pt x="71" y="138"/>
                  <a:pt x="62" y="135"/>
                </a:cubicBezTo>
                <a:cubicBezTo>
                  <a:pt x="52" y="132"/>
                  <a:pt x="45" y="128"/>
                  <a:pt x="39" y="125"/>
                </a:cubicBezTo>
                <a:cubicBezTo>
                  <a:pt x="33" y="122"/>
                  <a:pt x="30" y="120"/>
                  <a:pt x="29" y="120"/>
                </a:cubicBezTo>
                <a:cubicBezTo>
                  <a:pt x="9" y="120"/>
                  <a:pt x="0" y="148"/>
                  <a:pt x="0" y="203"/>
                </a:cubicBezTo>
                <a:cubicBezTo>
                  <a:pt x="0" y="215"/>
                  <a:pt x="4" y="224"/>
                  <a:pt x="13" y="231"/>
                </a:cubicBezTo>
                <a:cubicBezTo>
                  <a:pt x="22" y="237"/>
                  <a:pt x="32" y="240"/>
                  <a:pt x="45" y="240"/>
                </a:cubicBezTo>
                <a:cubicBezTo>
                  <a:pt x="77" y="240"/>
                  <a:pt x="77" y="240"/>
                  <a:pt x="77" y="240"/>
                </a:cubicBezTo>
                <a:cubicBezTo>
                  <a:pt x="93" y="221"/>
                  <a:pt x="113" y="211"/>
                  <a:pt x="139" y="210"/>
                </a:cubicBezTo>
                <a:cubicBezTo>
                  <a:pt x="126" y="192"/>
                  <a:pt x="120" y="172"/>
                  <a:pt x="120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431D5-C76F-4324-81C0-7805C5178D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r="22959"/>
          <a:stretch/>
        </p:blipFill>
        <p:spPr>
          <a:xfrm>
            <a:off x="6795016" y="1611022"/>
            <a:ext cx="4845978" cy="311987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754DDF-83E1-4C59-B820-79DD75C92A95}"/>
              </a:ext>
            </a:extLst>
          </p:cNvPr>
          <p:cNvSpPr txBox="1"/>
          <p:nvPr/>
        </p:nvSpPr>
        <p:spPr>
          <a:xfrm>
            <a:off x="838200" y="1591580"/>
            <a:ext cx="5757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Modern collaboration – why it’s crucial</a:t>
            </a:r>
          </a:p>
          <a:p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Getting to know the possibilities in Teams! </a:t>
            </a:r>
          </a:p>
          <a:p>
            <a:pPr marL="627063" indent="-339725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Forums</a:t>
            </a:r>
          </a:p>
          <a:p>
            <a:pPr marL="627063" indent="-339725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Document Collaboration</a:t>
            </a:r>
          </a:p>
          <a:p>
            <a:pPr marL="627063" indent="-339725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Online meetings and screen sharing</a:t>
            </a:r>
          </a:p>
          <a:p>
            <a:pPr marL="627063" indent="-339725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Chatting and group discussions</a:t>
            </a:r>
          </a:p>
          <a:p>
            <a:pPr marL="627063" indent="-339725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Employee recognition</a:t>
            </a:r>
          </a:p>
          <a:p>
            <a:pPr marL="627063" indent="-339725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Planner tasks</a:t>
            </a:r>
          </a:p>
          <a:p>
            <a:pPr marL="627063" indent="-339725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Integrations!</a:t>
            </a:r>
          </a:p>
          <a:p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0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4811-DCD2-40DB-A99B-23B9CAC4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is Collaboration SO Crucial?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0AC2-0F10-4063-9190-A4080E116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140" y="1621536"/>
            <a:ext cx="7063740" cy="3447421"/>
          </a:xfrm>
        </p:spPr>
        <p:txBody>
          <a:bodyPr>
            <a:normAutofit/>
          </a:bodyPr>
          <a:lstStyle/>
          <a:p>
            <a:pPr fontAlgn="base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Fast-paced environments demanding </a:t>
            </a:r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immediate access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to information and sharing/communicating between company groups and teams. </a:t>
            </a:r>
          </a:p>
          <a:p>
            <a:pPr fontAlgn="base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Access is key. Employees aren’t all in one space and need information and tools available from anywhere, across all devices. </a:t>
            </a:r>
          </a:p>
          <a:p>
            <a:pPr fontAlgn="base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Companies that streamline communication, experience </a:t>
            </a:r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improved productivity,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better customer services, and the ability to offer flexibility that helps to </a:t>
            </a:r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attract/retain better talent.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0FCA4D-3013-4FB1-A25D-CB6A021C1E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8" r="31868"/>
          <a:stretch/>
        </p:blipFill>
        <p:spPr>
          <a:xfrm>
            <a:off x="8851502" y="0"/>
            <a:ext cx="3340498" cy="561702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8736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4811-DCD2-40DB-A99B-23B9CAC4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But is Collaboration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0AC2-0F10-4063-9190-A4080E116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140" y="1621536"/>
            <a:ext cx="7063740" cy="3447421"/>
          </a:xfrm>
        </p:spPr>
        <p:txBody>
          <a:bodyPr>
            <a:normAutofit/>
          </a:bodyPr>
          <a:lstStyle/>
          <a:p>
            <a:pPr fontAlgn="base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Collaboration is challenging unless everything is </a:t>
            </a:r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integrated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&amp; completely accessible. </a:t>
            </a:r>
          </a:p>
          <a:p>
            <a:pPr fontAlgn="base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Most companies use 3+ systems for collaboration across chat, meetings, sharing, file management etc. </a:t>
            </a:r>
          </a:p>
          <a:p>
            <a:pPr marL="0" indent="0" fontAlgn="base">
              <a:buNone/>
            </a:pP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fontAlgn="base">
              <a:buNone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Teams offers ONE hub for company collaboration and a must for any organization using Office 365.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0FCA4D-3013-4FB1-A25D-CB6A021C1E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8" r="31868"/>
          <a:stretch/>
        </p:blipFill>
        <p:spPr>
          <a:xfrm>
            <a:off x="8851502" y="0"/>
            <a:ext cx="3340498" cy="561702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53879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4811-DCD2-40DB-A99B-23B9CAC4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Microsoft Teams?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0AC2-0F10-4063-9190-A4080E116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1536"/>
            <a:ext cx="5457405" cy="3447421"/>
          </a:xfrm>
        </p:spPr>
        <p:txBody>
          <a:bodyPr>
            <a:normAutofit/>
          </a:bodyPr>
          <a:lstStyle/>
          <a:p>
            <a:pPr fontAlgn="base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It is </a:t>
            </a:r>
            <a:r>
              <a:rPr lang="en-US" sz="2200" i="1" u="sng" dirty="0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Microsoft collaboration tool</a:t>
            </a:r>
          </a:p>
          <a:p>
            <a:pPr fontAlgn="base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It is the replacement for Skype for Business</a:t>
            </a:r>
          </a:p>
          <a:p>
            <a:pPr fontAlgn="base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Built on Office 365 groups and SharePoint Team Sites</a:t>
            </a:r>
          </a:p>
          <a:p>
            <a:pPr fontAlgn="base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Integrates with Planner and other apps (both Microsoft and non-Microsoft)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0E1596-0078-44CE-BBEE-3437DE858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932" y="1756881"/>
            <a:ext cx="5870217" cy="386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2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4811-DCD2-40DB-A99B-23B9CAC4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672"/>
            <a:ext cx="10515600" cy="597408"/>
          </a:xfrm>
        </p:spPr>
        <p:txBody>
          <a:bodyPr/>
          <a:lstStyle/>
          <a:p>
            <a:r>
              <a:rPr lang="en-CA" dirty="0"/>
              <a:t>Fastest Growing Office 365 Product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392C2-7C89-4F36-A06D-03315BB128A0}"/>
              </a:ext>
            </a:extLst>
          </p:cNvPr>
          <p:cNvSpPr txBox="1"/>
          <p:nvPr/>
        </p:nvSpPr>
        <p:spPr>
          <a:xfrm>
            <a:off x="940837" y="1569505"/>
            <a:ext cx="66076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Spiceworks conducted surveys of 901 organizations in 2016 and 2018: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21% of organizations used Teams in 2018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3% of organizations used Teams in 2016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Teams was the second most popular collaboration tool in 2018 (First place was Skype for Business)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As of July 2019,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13+ million daily active users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in Teams!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According to Microsoft, 87 or the Fortune 100 are now using Teams in some way.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856C8-4A73-4FE9-9DEA-9B48E67FC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826" y="1716833"/>
            <a:ext cx="3739084" cy="2843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6303FC-619F-41A9-8B43-2A2147202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99628">
            <a:off x="8142263" y="4317008"/>
            <a:ext cx="3700972" cy="71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0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4811-DCD2-40DB-A99B-23B9CAC4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672"/>
            <a:ext cx="10515600" cy="597408"/>
          </a:xfrm>
        </p:spPr>
        <p:txBody>
          <a:bodyPr/>
          <a:lstStyle/>
          <a:p>
            <a:r>
              <a:rPr lang="en-CA" dirty="0"/>
              <a:t>What does Teams Offer?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392C2-7C89-4F36-A06D-03315BB128A0}"/>
              </a:ext>
            </a:extLst>
          </p:cNvPr>
          <p:cNvSpPr txBox="1"/>
          <p:nvPr/>
        </p:nvSpPr>
        <p:spPr>
          <a:xfrm>
            <a:off x="940837" y="1569505"/>
            <a:ext cx="660762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Chat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Meetings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Whiteboards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Fill in here……</a:t>
            </a:r>
          </a:p>
        </p:txBody>
      </p:sp>
    </p:spTree>
    <p:extLst>
      <p:ext uri="{BB962C8B-B14F-4D97-AF65-F5344CB8AC3E}">
        <p14:creationId xmlns:p14="http://schemas.microsoft.com/office/powerpoint/2010/main" val="22880358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4725511|-1217783|-9392825|-9014927|-16384|CRGroup&quot;,&quot;Id&quot;:&quot;5d9e3bf44639331ec4b32942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5E734FCAA9C44696BD0036B1979A80" ma:contentTypeVersion="10" ma:contentTypeDescription="Create a new document." ma:contentTypeScope="" ma:versionID="7b0546ad764d8fbdb0d79d465c8c0b06">
  <xsd:schema xmlns:xsd="http://www.w3.org/2001/XMLSchema" xmlns:xs="http://www.w3.org/2001/XMLSchema" xmlns:p="http://schemas.microsoft.com/office/2006/metadata/properties" xmlns:ns2="f4f6be58-4ccf-45fd-ab71-e43a94f3d3df" xmlns:ns3="2fe89479-00cf-4355-bd78-50a6c8f24cc0" targetNamespace="http://schemas.microsoft.com/office/2006/metadata/properties" ma:root="true" ma:fieldsID="2429e3a905ec6a36d361ddb865633b79" ns2:_="" ns3:_="">
    <xsd:import namespace="f4f6be58-4ccf-45fd-ab71-e43a94f3d3df"/>
    <xsd:import namespace="2fe89479-00cf-4355-bd78-50a6c8f24cc0"/>
    <xsd:element name="properties">
      <xsd:complexType>
        <xsd:sequence>
          <xsd:element name="documentManagement">
            <xsd:complexType>
              <xsd:all>
                <xsd:element ref="ns2:Prospect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6be58-4ccf-45fd-ab71-e43a94f3d3df" elementFormDefault="qualified">
    <xsd:import namespace="http://schemas.microsoft.com/office/2006/documentManagement/types"/>
    <xsd:import namespace="http://schemas.microsoft.com/office/infopath/2007/PartnerControls"/>
    <xsd:element name="Prospect" ma:index="8" nillable="true" ma:displayName="Prospect" ma:internalName="Prospect" ma:readOnly="false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e89479-00cf-4355-bd78-50a6c8f24cc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pect xmlns="f4f6be58-4ccf-45fd-ab71-e43a94f3d3df" xsi:nil="true"/>
    <SharedWithUsers xmlns="2fe89479-00cf-4355-bd78-50a6c8f24cc0">
      <UserInfo>
        <DisplayName>Kira Braden</DisplayName>
        <AccountId>131</AccountId>
        <AccountType/>
      </UserInfo>
      <UserInfo>
        <DisplayName>Natalie Trudel</DisplayName>
        <AccountId>48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A045B8-BF0E-4B35-86ED-E2007B5D84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f6be58-4ccf-45fd-ab71-e43a94f3d3df"/>
    <ds:schemaRef ds:uri="2fe89479-00cf-4355-bd78-50a6c8f24c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0030D0-DF37-4845-80C4-8BB4257AEFEE}">
  <ds:schemaRefs>
    <ds:schemaRef ds:uri="http://schemas.microsoft.com/office/2006/metadata/properties"/>
    <ds:schemaRef ds:uri="2fe89479-00cf-4355-bd78-50a6c8f24cc0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4f6be58-4ccf-45fd-ab71-e43a94f3d3df"/>
  </ds:schemaRefs>
</ds:datastoreItem>
</file>

<file path=customXml/itemProps3.xml><?xml version="1.0" encoding="utf-8"?>
<ds:datastoreItem xmlns:ds="http://schemas.openxmlformats.org/officeDocument/2006/customXml" ds:itemID="{1DBD297D-BF05-4773-96C6-E0D9F46CA3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3030</TotalTime>
  <Words>600</Words>
  <Application>Microsoft Office PowerPoint</Application>
  <PresentationFormat>Widescreen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</vt:lpstr>
      <vt:lpstr>Segoe UI   </vt:lpstr>
      <vt:lpstr>Segoe UI Light</vt:lpstr>
      <vt:lpstr>Office Theme</vt:lpstr>
      <vt:lpstr>Microsoft Teams:  The Future of Collaboration, Today</vt:lpstr>
      <vt:lpstr>Housekeeping</vt:lpstr>
      <vt:lpstr>Meet your Presenter</vt:lpstr>
      <vt:lpstr>Agenda</vt:lpstr>
      <vt:lpstr>Why is Collaboration SO Crucial?</vt:lpstr>
      <vt:lpstr>But is Collaboration Enough?</vt:lpstr>
      <vt:lpstr>What is Microsoft Teams?</vt:lpstr>
      <vt:lpstr>Fastest Growing Office 365 Product</vt:lpstr>
      <vt:lpstr>What does Teams Offer?</vt:lpstr>
      <vt:lpstr>PowerPoint Presentation</vt:lpstr>
      <vt:lpstr>Recap</vt:lpstr>
      <vt:lpstr>PowerPoint Presentation</vt:lpstr>
      <vt:lpstr>Thank You!</vt:lpstr>
    </vt:vector>
  </TitlesOfParts>
  <Company>CRGroup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Teams Webinar </dc:title>
  <dc:creator>Natalie Trudel</dc:creator>
  <cp:lastModifiedBy>Kira Braden</cp:lastModifiedBy>
  <cp:revision>251</cp:revision>
  <cp:lastPrinted>2016-06-09T17:41:33Z</cp:lastPrinted>
  <dcterms:created xsi:type="dcterms:W3CDTF">2014-04-25T14:01:30Z</dcterms:created>
  <dcterms:modified xsi:type="dcterms:W3CDTF">2019-10-15T15:34:57Z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0x010100FD5E734FCAA9C44696BD0036B1979A80</vt:lpwstr>
  </property>
  <property fmtid="{D5CDD505-2E9C-101B-9397-08002B2CF9AE}" pid="3" name="AuthorIds_UIVersion_6656">
    <vt:lpwstr>11</vt:lpwstr>
  </property>
</Properties>
</file>